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4" r:id="rId7"/>
    <p:sldId id="261" r:id="rId8"/>
    <p:sldId id="262" r:id="rId9"/>
    <p:sldId id="263"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54"/>
  </p:normalViewPr>
  <p:slideViewPr>
    <p:cSldViewPr snapToGrid="0">
      <p:cViewPr varScale="1">
        <p:scale>
          <a:sx n="90" d="100"/>
          <a:sy n="90" d="100"/>
        </p:scale>
        <p:origin x="232" y="5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7A869-256A-07D4-F14D-1EEA3036DF1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FD12667-5283-94E4-77C8-6B2C72DEB3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3C983BEE-6D78-915A-BD66-D9FAD07688A1}"/>
              </a:ext>
            </a:extLst>
          </p:cNvPr>
          <p:cNvSpPr>
            <a:spLocks noGrp="1"/>
          </p:cNvSpPr>
          <p:nvPr>
            <p:ph type="dt" sz="half" idx="10"/>
          </p:nvPr>
        </p:nvSpPr>
        <p:spPr/>
        <p:txBody>
          <a:bodyPr/>
          <a:lstStyle/>
          <a:p>
            <a:fld id="{02D7812F-009A-C042-931D-DCE4F31ED16B}" type="datetimeFigureOut">
              <a:rPr lang="en-US" smtClean="0"/>
              <a:t>6/23/26</a:t>
            </a:fld>
            <a:endParaRPr lang="en-US" dirty="0"/>
          </a:p>
        </p:txBody>
      </p:sp>
      <p:sp>
        <p:nvSpPr>
          <p:cNvPr id="5" name="Footer Placeholder 4">
            <a:extLst>
              <a:ext uri="{FF2B5EF4-FFF2-40B4-BE49-F238E27FC236}">
                <a16:creationId xmlns:a16="http://schemas.microsoft.com/office/drawing/2014/main" id="{51A2E832-A624-430D-312A-26572BB6873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A7F1534-9EAB-092D-8CBF-F5EA3679AFC4}"/>
              </a:ext>
            </a:extLst>
          </p:cNvPr>
          <p:cNvSpPr>
            <a:spLocks noGrp="1"/>
          </p:cNvSpPr>
          <p:nvPr>
            <p:ph type="sldNum" sz="quarter" idx="12"/>
          </p:nvPr>
        </p:nvSpPr>
        <p:spPr/>
        <p:txBody>
          <a:bodyPr/>
          <a:lstStyle/>
          <a:p>
            <a:fld id="{22B78032-C135-9842-8B47-63ECC70DE008}" type="slidenum">
              <a:rPr lang="en-US" smtClean="0"/>
              <a:t>‹#›</a:t>
            </a:fld>
            <a:endParaRPr lang="en-US" dirty="0"/>
          </a:p>
        </p:txBody>
      </p:sp>
    </p:spTree>
    <p:extLst>
      <p:ext uri="{BB962C8B-B14F-4D97-AF65-F5344CB8AC3E}">
        <p14:creationId xmlns:p14="http://schemas.microsoft.com/office/powerpoint/2010/main" val="1185742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361EC-051B-6DBE-7335-10F42CE1B45D}"/>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37E596D-3045-546F-229C-9C7F7A73E8E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9C6D25E-7CEF-03C3-6EDC-946800326963}"/>
              </a:ext>
            </a:extLst>
          </p:cNvPr>
          <p:cNvSpPr>
            <a:spLocks noGrp="1"/>
          </p:cNvSpPr>
          <p:nvPr>
            <p:ph type="dt" sz="half" idx="10"/>
          </p:nvPr>
        </p:nvSpPr>
        <p:spPr/>
        <p:txBody>
          <a:bodyPr/>
          <a:lstStyle/>
          <a:p>
            <a:fld id="{02D7812F-009A-C042-931D-DCE4F31ED16B}" type="datetimeFigureOut">
              <a:rPr lang="en-US" smtClean="0"/>
              <a:t>6/23/26</a:t>
            </a:fld>
            <a:endParaRPr lang="en-US" dirty="0"/>
          </a:p>
        </p:txBody>
      </p:sp>
      <p:sp>
        <p:nvSpPr>
          <p:cNvPr id="5" name="Footer Placeholder 4">
            <a:extLst>
              <a:ext uri="{FF2B5EF4-FFF2-40B4-BE49-F238E27FC236}">
                <a16:creationId xmlns:a16="http://schemas.microsoft.com/office/drawing/2014/main" id="{A27FC8DB-D846-9F37-DED4-B25D43ECEC8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F56BBA6-A97E-6567-D853-DC1AC05BDA6D}"/>
              </a:ext>
            </a:extLst>
          </p:cNvPr>
          <p:cNvSpPr>
            <a:spLocks noGrp="1"/>
          </p:cNvSpPr>
          <p:nvPr>
            <p:ph type="sldNum" sz="quarter" idx="12"/>
          </p:nvPr>
        </p:nvSpPr>
        <p:spPr/>
        <p:txBody>
          <a:bodyPr/>
          <a:lstStyle/>
          <a:p>
            <a:fld id="{22B78032-C135-9842-8B47-63ECC70DE008}" type="slidenum">
              <a:rPr lang="en-US" smtClean="0"/>
              <a:t>‹#›</a:t>
            </a:fld>
            <a:endParaRPr lang="en-US" dirty="0"/>
          </a:p>
        </p:txBody>
      </p:sp>
    </p:spTree>
    <p:extLst>
      <p:ext uri="{BB962C8B-B14F-4D97-AF65-F5344CB8AC3E}">
        <p14:creationId xmlns:p14="http://schemas.microsoft.com/office/powerpoint/2010/main" val="1030531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F5A1D2-3F07-7BD4-9CC6-FCE57C05E541}"/>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8F1A688-9513-F786-45D8-80233A1E33F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AF59C57-B4C3-633A-9B21-FBFD089541A0}"/>
              </a:ext>
            </a:extLst>
          </p:cNvPr>
          <p:cNvSpPr>
            <a:spLocks noGrp="1"/>
          </p:cNvSpPr>
          <p:nvPr>
            <p:ph type="dt" sz="half" idx="10"/>
          </p:nvPr>
        </p:nvSpPr>
        <p:spPr/>
        <p:txBody>
          <a:bodyPr/>
          <a:lstStyle/>
          <a:p>
            <a:fld id="{02D7812F-009A-C042-931D-DCE4F31ED16B}" type="datetimeFigureOut">
              <a:rPr lang="en-US" smtClean="0"/>
              <a:t>6/23/26</a:t>
            </a:fld>
            <a:endParaRPr lang="en-US" dirty="0"/>
          </a:p>
        </p:txBody>
      </p:sp>
      <p:sp>
        <p:nvSpPr>
          <p:cNvPr id="5" name="Footer Placeholder 4">
            <a:extLst>
              <a:ext uri="{FF2B5EF4-FFF2-40B4-BE49-F238E27FC236}">
                <a16:creationId xmlns:a16="http://schemas.microsoft.com/office/drawing/2014/main" id="{9B8E8000-46FE-27D4-EDD8-6168EA3BEB9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4919DA4-9103-0EB5-2D0B-58083A317CBF}"/>
              </a:ext>
            </a:extLst>
          </p:cNvPr>
          <p:cNvSpPr>
            <a:spLocks noGrp="1"/>
          </p:cNvSpPr>
          <p:nvPr>
            <p:ph type="sldNum" sz="quarter" idx="12"/>
          </p:nvPr>
        </p:nvSpPr>
        <p:spPr/>
        <p:txBody>
          <a:bodyPr/>
          <a:lstStyle/>
          <a:p>
            <a:fld id="{22B78032-C135-9842-8B47-63ECC70DE008}" type="slidenum">
              <a:rPr lang="en-US" smtClean="0"/>
              <a:t>‹#›</a:t>
            </a:fld>
            <a:endParaRPr lang="en-US" dirty="0"/>
          </a:p>
        </p:txBody>
      </p:sp>
    </p:spTree>
    <p:extLst>
      <p:ext uri="{BB962C8B-B14F-4D97-AF65-F5344CB8AC3E}">
        <p14:creationId xmlns:p14="http://schemas.microsoft.com/office/powerpoint/2010/main" val="88400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EAB33-561E-555A-998C-966675DB588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8C0BABA-08F3-42CB-7A87-FCA2966FFCA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48810F0-912B-3382-8582-EDC538519CEC}"/>
              </a:ext>
            </a:extLst>
          </p:cNvPr>
          <p:cNvSpPr>
            <a:spLocks noGrp="1"/>
          </p:cNvSpPr>
          <p:nvPr>
            <p:ph type="dt" sz="half" idx="10"/>
          </p:nvPr>
        </p:nvSpPr>
        <p:spPr/>
        <p:txBody>
          <a:bodyPr/>
          <a:lstStyle/>
          <a:p>
            <a:fld id="{02D7812F-009A-C042-931D-DCE4F31ED16B}" type="datetimeFigureOut">
              <a:rPr lang="en-US" smtClean="0"/>
              <a:t>6/23/26</a:t>
            </a:fld>
            <a:endParaRPr lang="en-US" dirty="0"/>
          </a:p>
        </p:txBody>
      </p:sp>
      <p:sp>
        <p:nvSpPr>
          <p:cNvPr id="5" name="Footer Placeholder 4">
            <a:extLst>
              <a:ext uri="{FF2B5EF4-FFF2-40B4-BE49-F238E27FC236}">
                <a16:creationId xmlns:a16="http://schemas.microsoft.com/office/drawing/2014/main" id="{09DC70EA-B496-DED4-40FD-FB29D0CF180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8E0949B-4605-88B5-FBAC-0509BAF40A8C}"/>
              </a:ext>
            </a:extLst>
          </p:cNvPr>
          <p:cNvSpPr>
            <a:spLocks noGrp="1"/>
          </p:cNvSpPr>
          <p:nvPr>
            <p:ph type="sldNum" sz="quarter" idx="12"/>
          </p:nvPr>
        </p:nvSpPr>
        <p:spPr/>
        <p:txBody>
          <a:bodyPr/>
          <a:lstStyle/>
          <a:p>
            <a:fld id="{22B78032-C135-9842-8B47-63ECC70DE008}" type="slidenum">
              <a:rPr lang="en-US" smtClean="0"/>
              <a:t>‹#›</a:t>
            </a:fld>
            <a:endParaRPr lang="en-US" dirty="0"/>
          </a:p>
        </p:txBody>
      </p:sp>
    </p:spTree>
    <p:extLst>
      <p:ext uri="{BB962C8B-B14F-4D97-AF65-F5344CB8AC3E}">
        <p14:creationId xmlns:p14="http://schemas.microsoft.com/office/powerpoint/2010/main" val="3806526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D7826-7C09-2365-14B1-E1DC0528B9A7}"/>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F3B52F12-3615-3CD3-3922-A809A71A58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3315AF9-A4CE-1B1E-18B0-BD996EA393E1}"/>
              </a:ext>
            </a:extLst>
          </p:cNvPr>
          <p:cNvSpPr>
            <a:spLocks noGrp="1"/>
          </p:cNvSpPr>
          <p:nvPr>
            <p:ph type="dt" sz="half" idx="10"/>
          </p:nvPr>
        </p:nvSpPr>
        <p:spPr/>
        <p:txBody>
          <a:bodyPr/>
          <a:lstStyle/>
          <a:p>
            <a:fld id="{02D7812F-009A-C042-931D-DCE4F31ED16B}" type="datetimeFigureOut">
              <a:rPr lang="en-US" smtClean="0"/>
              <a:t>6/23/26</a:t>
            </a:fld>
            <a:endParaRPr lang="en-US" dirty="0"/>
          </a:p>
        </p:txBody>
      </p:sp>
      <p:sp>
        <p:nvSpPr>
          <p:cNvPr id="5" name="Footer Placeholder 4">
            <a:extLst>
              <a:ext uri="{FF2B5EF4-FFF2-40B4-BE49-F238E27FC236}">
                <a16:creationId xmlns:a16="http://schemas.microsoft.com/office/drawing/2014/main" id="{2B77690E-E06B-9F44-02F3-D017C6CACFE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7B4A96E-B796-E647-8627-4D01B1A318AD}"/>
              </a:ext>
            </a:extLst>
          </p:cNvPr>
          <p:cNvSpPr>
            <a:spLocks noGrp="1"/>
          </p:cNvSpPr>
          <p:nvPr>
            <p:ph type="sldNum" sz="quarter" idx="12"/>
          </p:nvPr>
        </p:nvSpPr>
        <p:spPr/>
        <p:txBody>
          <a:bodyPr/>
          <a:lstStyle/>
          <a:p>
            <a:fld id="{22B78032-C135-9842-8B47-63ECC70DE008}" type="slidenum">
              <a:rPr lang="en-US" smtClean="0"/>
              <a:t>‹#›</a:t>
            </a:fld>
            <a:endParaRPr lang="en-US" dirty="0"/>
          </a:p>
        </p:txBody>
      </p:sp>
    </p:spTree>
    <p:extLst>
      <p:ext uri="{BB962C8B-B14F-4D97-AF65-F5344CB8AC3E}">
        <p14:creationId xmlns:p14="http://schemas.microsoft.com/office/powerpoint/2010/main" val="952852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0D33A-5676-F0D5-E0D9-0D573A80302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63B0A0A-861F-C886-72FA-D42C965E03B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FA69A96-A126-DB8E-02F4-F14500E7FDE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FB9ED485-8AA8-51E2-573E-5CC55D782AC7}"/>
              </a:ext>
            </a:extLst>
          </p:cNvPr>
          <p:cNvSpPr>
            <a:spLocks noGrp="1"/>
          </p:cNvSpPr>
          <p:nvPr>
            <p:ph type="dt" sz="half" idx="10"/>
          </p:nvPr>
        </p:nvSpPr>
        <p:spPr/>
        <p:txBody>
          <a:bodyPr/>
          <a:lstStyle/>
          <a:p>
            <a:fld id="{02D7812F-009A-C042-931D-DCE4F31ED16B}" type="datetimeFigureOut">
              <a:rPr lang="en-US" smtClean="0"/>
              <a:t>6/23/26</a:t>
            </a:fld>
            <a:endParaRPr lang="en-US" dirty="0"/>
          </a:p>
        </p:txBody>
      </p:sp>
      <p:sp>
        <p:nvSpPr>
          <p:cNvPr id="6" name="Footer Placeholder 5">
            <a:extLst>
              <a:ext uri="{FF2B5EF4-FFF2-40B4-BE49-F238E27FC236}">
                <a16:creationId xmlns:a16="http://schemas.microsoft.com/office/drawing/2014/main" id="{66BD67B4-CBD2-E73B-3BEA-9050C5A01D6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FA58FB2-6D0C-3BF5-AB3A-19709FB913EE}"/>
              </a:ext>
            </a:extLst>
          </p:cNvPr>
          <p:cNvSpPr>
            <a:spLocks noGrp="1"/>
          </p:cNvSpPr>
          <p:nvPr>
            <p:ph type="sldNum" sz="quarter" idx="12"/>
          </p:nvPr>
        </p:nvSpPr>
        <p:spPr/>
        <p:txBody>
          <a:bodyPr/>
          <a:lstStyle/>
          <a:p>
            <a:fld id="{22B78032-C135-9842-8B47-63ECC70DE008}" type="slidenum">
              <a:rPr lang="en-US" smtClean="0"/>
              <a:t>‹#›</a:t>
            </a:fld>
            <a:endParaRPr lang="en-US" dirty="0"/>
          </a:p>
        </p:txBody>
      </p:sp>
    </p:spTree>
    <p:extLst>
      <p:ext uri="{BB962C8B-B14F-4D97-AF65-F5344CB8AC3E}">
        <p14:creationId xmlns:p14="http://schemas.microsoft.com/office/powerpoint/2010/main" val="1434318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0DCE8-8863-45CE-41E5-BB95BAE0E9C6}"/>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85B62CD-7808-FC75-51E1-12FCEC3302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7D8D676-116A-2860-1D98-9220D41CF913}"/>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34A786B8-2543-2BD9-D952-6FB9D5D788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7EB687D-6083-E0A8-C57C-26E6CE5EFF5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7768B9BA-CFB9-36AB-824D-7021E420A351}"/>
              </a:ext>
            </a:extLst>
          </p:cNvPr>
          <p:cNvSpPr>
            <a:spLocks noGrp="1"/>
          </p:cNvSpPr>
          <p:nvPr>
            <p:ph type="dt" sz="half" idx="10"/>
          </p:nvPr>
        </p:nvSpPr>
        <p:spPr/>
        <p:txBody>
          <a:bodyPr/>
          <a:lstStyle/>
          <a:p>
            <a:fld id="{02D7812F-009A-C042-931D-DCE4F31ED16B}" type="datetimeFigureOut">
              <a:rPr lang="en-US" smtClean="0"/>
              <a:t>6/23/26</a:t>
            </a:fld>
            <a:endParaRPr lang="en-US" dirty="0"/>
          </a:p>
        </p:txBody>
      </p:sp>
      <p:sp>
        <p:nvSpPr>
          <p:cNvPr id="8" name="Footer Placeholder 7">
            <a:extLst>
              <a:ext uri="{FF2B5EF4-FFF2-40B4-BE49-F238E27FC236}">
                <a16:creationId xmlns:a16="http://schemas.microsoft.com/office/drawing/2014/main" id="{2C13482B-FF70-7B04-7BD4-92CE1ABF67C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1C8CC5DD-F963-D314-4E3F-90F21A97B931}"/>
              </a:ext>
            </a:extLst>
          </p:cNvPr>
          <p:cNvSpPr>
            <a:spLocks noGrp="1"/>
          </p:cNvSpPr>
          <p:nvPr>
            <p:ph type="sldNum" sz="quarter" idx="12"/>
          </p:nvPr>
        </p:nvSpPr>
        <p:spPr/>
        <p:txBody>
          <a:bodyPr/>
          <a:lstStyle/>
          <a:p>
            <a:fld id="{22B78032-C135-9842-8B47-63ECC70DE008}" type="slidenum">
              <a:rPr lang="en-US" smtClean="0"/>
              <a:t>‹#›</a:t>
            </a:fld>
            <a:endParaRPr lang="en-US" dirty="0"/>
          </a:p>
        </p:txBody>
      </p:sp>
    </p:spTree>
    <p:extLst>
      <p:ext uri="{BB962C8B-B14F-4D97-AF65-F5344CB8AC3E}">
        <p14:creationId xmlns:p14="http://schemas.microsoft.com/office/powerpoint/2010/main" val="2719655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A99B3-0537-CC1B-E251-EA4A62BEEF36}"/>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57506D1-3091-330B-5392-E11BD9C9B7A1}"/>
              </a:ext>
            </a:extLst>
          </p:cNvPr>
          <p:cNvSpPr>
            <a:spLocks noGrp="1"/>
          </p:cNvSpPr>
          <p:nvPr>
            <p:ph type="dt" sz="half" idx="10"/>
          </p:nvPr>
        </p:nvSpPr>
        <p:spPr/>
        <p:txBody>
          <a:bodyPr/>
          <a:lstStyle/>
          <a:p>
            <a:fld id="{02D7812F-009A-C042-931D-DCE4F31ED16B}" type="datetimeFigureOut">
              <a:rPr lang="en-US" smtClean="0"/>
              <a:t>6/23/26</a:t>
            </a:fld>
            <a:endParaRPr lang="en-US" dirty="0"/>
          </a:p>
        </p:txBody>
      </p:sp>
      <p:sp>
        <p:nvSpPr>
          <p:cNvPr id="4" name="Footer Placeholder 3">
            <a:extLst>
              <a:ext uri="{FF2B5EF4-FFF2-40B4-BE49-F238E27FC236}">
                <a16:creationId xmlns:a16="http://schemas.microsoft.com/office/drawing/2014/main" id="{6112C739-B4C6-ED78-2BDD-9FAC5C1E77A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06D4A5A-4B4C-08D3-DEA9-79736A326C67}"/>
              </a:ext>
            </a:extLst>
          </p:cNvPr>
          <p:cNvSpPr>
            <a:spLocks noGrp="1"/>
          </p:cNvSpPr>
          <p:nvPr>
            <p:ph type="sldNum" sz="quarter" idx="12"/>
          </p:nvPr>
        </p:nvSpPr>
        <p:spPr/>
        <p:txBody>
          <a:bodyPr/>
          <a:lstStyle/>
          <a:p>
            <a:fld id="{22B78032-C135-9842-8B47-63ECC70DE008}" type="slidenum">
              <a:rPr lang="en-US" smtClean="0"/>
              <a:t>‹#›</a:t>
            </a:fld>
            <a:endParaRPr lang="en-US" dirty="0"/>
          </a:p>
        </p:txBody>
      </p:sp>
    </p:spTree>
    <p:extLst>
      <p:ext uri="{BB962C8B-B14F-4D97-AF65-F5344CB8AC3E}">
        <p14:creationId xmlns:p14="http://schemas.microsoft.com/office/powerpoint/2010/main" val="1906944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A4CDE0-08F0-1AD8-CEB3-D809A9320059}"/>
              </a:ext>
            </a:extLst>
          </p:cNvPr>
          <p:cNvSpPr>
            <a:spLocks noGrp="1"/>
          </p:cNvSpPr>
          <p:nvPr>
            <p:ph type="dt" sz="half" idx="10"/>
          </p:nvPr>
        </p:nvSpPr>
        <p:spPr/>
        <p:txBody>
          <a:bodyPr/>
          <a:lstStyle/>
          <a:p>
            <a:fld id="{02D7812F-009A-C042-931D-DCE4F31ED16B}" type="datetimeFigureOut">
              <a:rPr lang="en-US" smtClean="0"/>
              <a:t>6/23/26</a:t>
            </a:fld>
            <a:endParaRPr lang="en-US" dirty="0"/>
          </a:p>
        </p:txBody>
      </p:sp>
      <p:sp>
        <p:nvSpPr>
          <p:cNvPr id="3" name="Footer Placeholder 2">
            <a:extLst>
              <a:ext uri="{FF2B5EF4-FFF2-40B4-BE49-F238E27FC236}">
                <a16:creationId xmlns:a16="http://schemas.microsoft.com/office/drawing/2014/main" id="{31CB458E-ECB8-786E-2A96-DFDD32704C9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EB6E362-7371-F022-7338-755CCAB5B8EA}"/>
              </a:ext>
            </a:extLst>
          </p:cNvPr>
          <p:cNvSpPr>
            <a:spLocks noGrp="1"/>
          </p:cNvSpPr>
          <p:nvPr>
            <p:ph type="sldNum" sz="quarter" idx="12"/>
          </p:nvPr>
        </p:nvSpPr>
        <p:spPr/>
        <p:txBody>
          <a:bodyPr/>
          <a:lstStyle/>
          <a:p>
            <a:fld id="{22B78032-C135-9842-8B47-63ECC70DE008}" type="slidenum">
              <a:rPr lang="en-US" smtClean="0"/>
              <a:t>‹#›</a:t>
            </a:fld>
            <a:endParaRPr lang="en-US" dirty="0"/>
          </a:p>
        </p:txBody>
      </p:sp>
    </p:spTree>
    <p:extLst>
      <p:ext uri="{BB962C8B-B14F-4D97-AF65-F5344CB8AC3E}">
        <p14:creationId xmlns:p14="http://schemas.microsoft.com/office/powerpoint/2010/main" val="1232044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DB952-18A2-FAEB-4494-30E16314A81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39A4747-1218-D43F-AF50-9C867E934A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D94DB74-021F-7DED-963D-2AE0C0E0AC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AF22AF5-12DA-5607-7ABE-A2F6AF487B5E}"/>
              </a:ext>
            </a:extLst>
          </p:cNvPr>
          <p:cNvSpPr>
            <a:spLocks noGrp="1"/>
          </p:cNvSpPr>
          <p:nvPr>
            <p:ph type="dt" sz="half" idx="10"/>
          </p:nvPr>
        </p:nvSpPr>
        <p:spPr/>
        <p:txBody>
          <a:bodyPr/>
          <a:lstStyle/>
          <a:p>
            <a:fld id="{02D7812F-009A-C042-931D-DCE4F31ED16B}" type="datetimeFigureOut">
              <a:rPr lang="en-US" smtClean="0"/>
              <a:t>6/23/26</a:t>
            </a:fld>
            <a:endParaRPr lang="en-US" dirty="0"/>
          </a:p>
        </p:txBody>
      </p:sp>
      <p:sp>
        <p:nvSpPr>
          <p:cNvPr id="6" name="Footer Placeholder 5">
            <a:extLst>
              <a:ext uri="{FF2B5EF4-FFF2-40B4-BE49-F238E27FC236}">
                <a16:creationId xmlns:a16="http://schemas.microsoft.com/office/drawing/2014/main" id="{84B3B8C1-E3DA-06E1-ACB9-19846C7912F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6A954B8-146A-2CB2-D0AC-911CFA563A49}"/>
              </a:ext>
            </a:extLst>
          </p:cNvPr>
          <p:cNvSpPr>
            <a:spLocks noGrp="1"/>
          </p:cNvSpPr>
          <p:nvPr>
            <p:ph type="sldNum" sz="quarter" idx="12"/>
          </p:nvPr>
        </p:nvSpPr>
        <p:spPr/>
        <p:txBody>
          <a:bodyPr/>
          <a:lstStyle/>
          <a:p>
            <a:fld id="{22B78032-C135-9842-8B47-63ECC70DE008}" type="slidenum">
              <a:rPr lang="en-US" smtClean="0"/>
              <a:t>‹#›</a:t>
            </a:fld>
            <a:endParaRPr lang="en-US" dirty="0"/>
          </a:p>
        </p:txBody>
      </p:sp>
    </p:spTree>
    <p:extLst>
      <p:ext uri="{BB962C8B-B14F-4D97-AF65-F5344CB8AC3E}">
        <p14:creationId xmlns:p14="http://schemas.microsoft.com/office/powerpoint/2010/main" val="3594878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E3EE9-6FDC-DE9B-68DA-86D1EB8B5BF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D0A55A17-832B-C3FD-2A20-CF660428FE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2DC0D09-6C8D-E53A-D5FB-A7C56BC9AB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98455F0-9734-7EFC-4ED4-E7A73ECB7A27}"/>
              </a:ext>
            </a:extLst>
          </p:cNvPr>
          <p:cNvSpPr>
            <a:spLocks noGrp="1"/>
          </p:cNvSpPr>
          <p:nvPr>
            <p:ph type="dt" sz="half" idx="10"/>
          </p:nvPr>
        </p:nvSpPr>
        <p:spPr/>
        <p:txBody>
          <a:bodyPr/>
          <a:lstStyle/>
          <a:p>
            <a:fld id="{02D7812F-009A-C042-931D-DCE4F31ED16B}" type="datetimeFigureOut">
              <a:rPr lang="en-US" smtClean="0"/>
              <a:t>6/23/26</a:t>
            </a:fld>
            <a:endParaRPr lang="en-US" dirty="0"/>
          </a:p>
        </p:txBody>
      </p:sp>
      <p:sp>
        <p:nvSpPr>
          <p:cNvPr id="6" name="Footer Placeholder 5">
            <a:extLst>
              <a:ext uri="{FF2B5EF4-FFF2-40B4-BE49-F238E27FC236}">
                <a16:creationId xmlns:a16="http://schemas.microsoft.com/office/drawing/2014/main" id="{A036BF0F-930C-E5FA-F801-356513336EC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1E0F489-CE4C-BE64-9BFD-5AF2545C99B4}"/>
              </a:ext>
            </a:extLst>
          </p:cNvPr>
          <p:cNvSpPr>
            <a:spLocks noGrp="1"/>
          </p:cNvSpPr>
          <p:nvPr>
            <p:ph type="sldNum" sz="quarter" idx="12"/>
          </p:nvPr>
        </p:nvSpPr>
        <p:spPr/>
        <p:txBody>
          <a:bodyPr/>
          <a:lstStyle/>
          <a:p>
            <a:fld id="{22B78032-C135-9842-8B47-63ECC70DE008}" type="slidenum">
              <a:rPr lang="en-US" smtClean="0"/>
              <a:t>‹#›</a:t>
            </a:fld>
            <a:endParaRPr lang="en-US" dirty="0"/>
          </a:p>
        </p:txBody>
      </p:sp>
    </p:spTree>
    <p:extLst>
      <p:ext uri="{BB962C8B-B14F-4D97-AF65-F5344CB8AC3E}">
        <p14:creationId xmlns:p14="http://schemas.microsoft.com/office/powerpoint/2010/main" val="2558534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44A817-66AE-ABC7-0620-B9C8F7CFB0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5247C41B-1F84-B43C-0220-3804B38084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6B515FB-A164-1079-4FC0-255EB21E57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D7812F-009A-C042-931D-DCE4F31ED16B}" type="datetimeFigureOut">
              <a:rPr lang="en-US" smtClean="0"/>
              <a:t>6/23/26</a:t>
            </a:fld>
            <a:endParaRPr lang="en-US" dirty="0"/>
          </a:p>
        </p:txBody>
      </p:sp>
      <p:sp>
        <p:nvSpPr>
          <p:cNvPr id="5" name="Footer Placeholder 4">
            <a:extLst>
              <a:ext uri="{FF2B5EF4-FFF2-40B4-BE49-F238E27FC236}">
                <a16:creationId xmlns:a16="http://schemas.microsoft.com/office/drawing/2014/main" id="{9A4FC5F6-8E67-4950-9DBE-7D59F41AB8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9D10F248-7C97-6C29-C0FF-2845F526AB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B78032-C135-9842-8B47-63ECC70DE008}" type="slidenum">
              <a:rPr lang="en-US" smtClean="0"/>
              <a:t>‹#›</a:t>
            </a:fld>
            <a:endParaRPr lang="en-US" dirty="0"/>
          </a:p>
        </p:txBody>
      </p:sp>
    </p:spTree>
    <p:extLst>
      <p:ext uri="{BB962C8B-B14F-4D97-AF65-F5344CB8AC3E}">
        <p14:creationId xmlns:p14="http://schemas.microsoft.com/office/powerpoint/2010/main" val="2355638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B03B9-E7BA-D8F3-215A-DF927027761F}"/>
              </a:ext>
            </a:extLst>
          </p:cNvPr>
          <p:cNvSpPr>
            <a:spLocks noGrp="1"/>
          </p:cNvSpPr>
          <p:nvPr>
            <p:ph type="ctrTitle"/>
          </p:nvPr>
        </p:nvSpPr>
        <p:spPr/>
        <p:txBody>
          <a:bodyPr/>
          <a:lstStyle/>
          <a:p>
            <a:r>
              <a:rPr lang="en-US" dirty="0"/>
              <a:t>Seeing the world through Jesus’ tears</a:t>
            </a:r>
          </a:p>
        </p:txBody>
      </p:sp>
    </p:spTree>
    <p:extLst>
      <p:ext uri="{BB962C8B-B14F-4D97-AF65-F5344CB8AC3E}">
        <p14:creationId xmlns:p14="http://schemas.microsoft.com/office/powerpoint/2010/main" val="3601866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E50E-D23D-BC4F-3227-C84997FAB9CE}"/>
              </a:ext>
            </a:extLst>
          </p:cNvPr>
          <p:cNvSpPr>
            <a:spLocks noGrp="1"/>
          </p:cNvSpPr>
          <p:nvPr>
            <p:ph type="title"/>
          </p:nvPr>
        </p:nvSpPr>
        <p:spPr/>
        <p:txBody>
          <a:bodyPr/>
          <a:lstStyle/>
          <a:p>
            <a:r>
              <a:rPr lang="en-US" dirty="0"/>
              <a:t>RESPONSE</a:t>
            </a:r>
          </a:p>
        </p:txBody>
      </p:sp>
      <p:sp>
        <p:nvSpPr>
          <p:cNvPr id="3" name="Content Placeholder 2">
            <a:extLst>
              <a:ext uri="{FF2B5EF4-FFF2-40B4-BE49-F238E27FC236}">
                <a16:creationId xmlns:a16="http://schemas.microsoft.com/office/drawing/2014/main" id="{E0EE4709-5F60-2BA9-0EBC-F53AAEEF3A48}"/>
              </a:ext>
            </a:extLst>
          </p:cNvPr>
          <p:cNvSpPr>
            <a:spLocks noGrp="1"/>
          </p:cNvSpPr>
          <p:nvPr>
            <p:ph idx="1"/>
          </p:nvPr>
        </p:nvSpPr>
        <p:spPr/>
        <p:txBody>
          <a:bodyPr>
            <a:normAutofit/>
          </a:bodyPr>
          <a:lstStyle/>
          <a:p>
            <a:r>
              <a:rPr lang="en-US" sz="3600" dirty="0"/>
              <a:t>Soften our hearts</a:t>
            </a:r>
          </a:p>
          <a:p>
            <a:r>
              <a:rPr lang="en-US" sz="3600" dirty="0"/>
              <a:t>Abiding</a:t>
            </a:r>
          </a:p>
          <a:p>
            <a:r>
              <a:rPr lang="en-US" sz="3600" dirty="0"/>
              <a:t>Ask Holy Spirit to guide us/lead us</a:t>
            </a:r>
          </a:p>
        </p:txBody>
      </p:sp>
    </p:spTree>
    <p:extLst>
      <p:ext uri="{BB962C8B-B14F-4D97-AF65-F5344CB8AC3E}">
        <p14:creationId xmlns:p14="http://schemas.microsoft.com/office/powerpoint/2010/main" val="2982467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92C12-1BF9-9311-AB21-BDC17B7FA64B}"/>
              </a:ext>
            </a:extLst>
          </p:cNvPr>
          <p:cNvSpPr>
            <a:spLocks noGrp="1"/>
          </p:cNvSpPr>
          <p:nvPr>
            <p:ph type="title"/>
          </p:nvPr>
        </p:nvSpPr>
        <p:spPr/>
        <p:txBody>
          <a:bodyPr/>
          <a:lstStyle/>
          <a:p>
            <a:r>
              <a:rPr lang="en-US" dirty="0">
                <a:latin typeface="+mn-lt"/>
              </a:rPr>
              <a:t>Isaiah 61</a:t>
            </a:r>
          </a:p>
        </p:txBody>
      </p:sp>
      <p:sp>
        <p:nvSpPr>
          <p:cNvPr id="3" name="Content Placeholder 2">
            <a:extLst>
              <a:ext uri="{FF2B5EF4-FFF2-40B4-BE49-F238E27FC236}">
                <a16:creationId xmlns:a16="http://schemas.microsoft.com/office/drawing/2014/main" id="{8DF183FD-D5AF-5A0E-D68D-53CB2036B054}"/>
              </a:ext>
            </a:extLst>
          </p:cNvPr>
          <p:cNvSpPr>
            <a:spLocks noGrp="1"/>
          </p:cNvSpPr>
          <p:nvPr>
            <p:ph idx="1"/>
          </p:nvPr>
        </p:nvSpPr>
        <p:spPr/>
        <p:txBody>
          <a:bodyPr/>
          <a:lstStyle/>
          <a:p>
            <a:pPr marL="0" indent="0">
              <a:buNone/>
            </a:pPr>
            <a:endParaRPr lang="en-GB"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sz="3600" kern="100" dirty="0">
                <a:effectLst/>
                <a:latin typeface="Calibri" panose="020F0502020204030204" pitchFamily="34" charset="0"/>
                <a:ea typeface="Calibri" panose="020F0502020204030204" pitchFamily="34" charset="0"/>
                <a:cs typeface="Times New Roman" panose="02020603050405020304" pitchFamily="18" charset="0"/>
              </a:rPr>
              <a:t>“The spirit of the sovereign Lord is on me because the Lord has anointed me to proclaim good news to the poor. He has sent me to bind up the broken hearted, to proclaim freedom for the captives and release from darkness for the prisoners, to proclaim the year of the Lord’s favour and the day of vengeance of our God, to comfort all who mourn”</a:t>
            </a:r>
          </a:p>
          <a:p>
            <a:pPr marL="0" indent="0">
              <a:buNone/>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094765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A1D18-B889-A00D-D8C9-F06962684EC2}"/>
              </a:ext>
            </a:extLst>
          </p:cNvPr>
          <p:cNvSpPr>
            <a:spLocks noGrp="1"/>
          </p:cNvSpPr>
          <p:nvPr>
            <p:ph type="title"/>
          </p:nvPr>
        </p:nvSpPr>
        <p:spPr>
          <a:xfrm>
            <a:off x="838200" y="1162843"/>
            <a:ext cx="10515600" cy="1325563"/>
          </a:xfrm>
        </p:spPr>
        <p:txBody>
          <a:bodyPr>
            <a:noAutofit/>
          </a:bodyPr>
          <a:lstStyle/>
          <a:p>
            <a:br>
              <a:rPr lang="en-US" sz="3600" dirty="0">
                <a:latin typeface="Calibri" panose="020F0502020204030204" pitchFamily="34" charset="0"/>
                <a:cs typeface="Calibri" panose="020F0502020204030204" pitchFamily="34" charset="0"/>
              </a:rPr>
            </a:b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a:t>
            </a:r>
            <a:r>
              <a:rPr lang="en-US" sz="4800" dirty="0">
                <a:latin typeface="Calibri" panose="020F0502020204030204" pitchFamily="34" charset="0"/>
                <a:cs typeface="Calibri" panose="020F0502020204030204" pitchFamily="34" charset="0"/>
              </a:rPr>
              <a:t>Your kingdom come, your will be done on earth as it is in heaven”</a:t>
            </a:r>
            <a:br>
              <a:rPr lang="en-US" sz="3600" dirty="0">
                <a:latin typeface="Calibri" panose="020F0502020204030204" pitchFamily="34" charset="0"/>
                <a:cs typeface="Calibri" panose="020F0502020204030204" pitchFamily="34" charset="0"/>
              </a:rPr>
            </a:br>
            <a:br>
              <a:rPr lang="en-US" sz="3600" dirty="0">
                <a:latin typeface="Calibri" panose="020F0502020204030204" pitchFamily="34" charset="0"/>
                <a:cs typeface="Calibri" panose="020F0502020204030204" pitchFamily="34" charset="0"/>
              </a:rPr>
            </a:br>
            <a:r>
              <a:rPr lang="en-US" sz="3200" dirty="0">
                <a:latin typeface="Calibri" panose="020F0502020204030204" pitchFamily="34" charset="0"/>
                <a:cs typeface="Calibri" panose="020F0502020204030204" pitchFamily="34" charset="0"/>
              </a:rPr>
              <a:t>Matthew 6:10</a:t>
            </a:r>
            <a:endParaRPr lang="en-US" sz="60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550A61E4-CE1D-6214-A108-7AD686658E69}"/>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sz="3600" dirty="0"/>
          </a:p>
          <a:p>
            <a:pPr marL="0" indent="0">
              <a:buNone/>
            </a:pPr>
            <a:endParaRPr lang="en-US" sz="3600" dirty="0"/>
          </a:p>
          <a:p>
            <a:pPr marL="0" indent="0">
              <a:buNone/>
            </a:pPr>
            <a:r>
              <a:rPr lang="en-US" sz="3600" dirty="0"/>
              <a:t>What would heaven on earth look like today?</a:t>
            </a:r>
          </a:p>
        </p:txBody>
      </p:sp>
    </p:spTree>
    <p:extLst>
      <p:ext uri="{BB962C8B-B14F-4D97-AF65-F5344CB8AC3E}">
        <p14:creationId xmlns:p14="http://schemas.microsoft.com/office/powerpoint/2010/main" val="2451937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AF818E-05C2-2602-3551-AE5C44250769}"/>
              </a:ext>
            </a:extLst>
          </p:cNvPr>
          <p:cNvSpPr>
            <a:spLocks noGrp="1"/>
          </p:cNvSpPr>
          <p:nvPr>
            <p:ph idx="1"/>
          </p:nvPr>
        </p:nvSpPr>
        <p:spPr/>
        <p:txBody>
          <a:bodyPr>
            <a:normAutofit/>
          </a:bodyPr>
          <a:lstStyle/>
          <a:p>
            <a:pPr marL="0" indent="0" algn="ctr">
              <a:buNone/>
            </a:pPr>
            <a:r>
              <a:rPr lang="en-GB" sz="3600" dirty="0">
                <a:effectLst/>
                <a:latin typeface="Calibri" panose="020F0502020204030204" pitchFamily="34" charset="0"/>
                <a:ea typeface="Calibri" panose="020F0502020204030204" pitchFamily="34" charset="0"/>
                <a:cs typeface="Times New Roman" panose="02020603050405020304" pitchFamily="18" charset="0"/>
              </a:rPr>
              <a:t>“  …I have come that they may have life and have it to the full. “John 10:10</a:t>
            </a:r>
            <a:r>
              <a:rPr lang="en-GB" sz="3600" dirty="0">
                <a:effectLst/>
              </a:rPr>
              <a:t> </a:t>
            </a:r>
          </a:p>
          <a:p>
            <a:pPr marL="0" indent="0" algn="ctr">
              <a:buNone/>
            </a:pPr>
            <a:endParaRPr lang="en-GB" sz="3600" dirty="0"/>
          </a:p>
          <a:p>
            <a:pPr marL="0" indent="0" algn="ctr">
              <a:buNone/>
            </a:pPr>
            <a:r>
              <a:rPr lang="en-GB" sz="3600" dirty="0">
                <a:effectLst/>
                <a:ea typeface="Calibri" panose="020F0502020204030204" pitchFamily="34" charset="0"/>
                <a:cs typeface="Times New Roman" panose="02020603050405020304" pitchFamily="18" charset="0"/>
              </a:rPr>
              <a:t>”..neither do people light a lamp and put it under a bowl, instead they put it on a stand and it gives light to everyone in the house”</a:t>
            </a:r>
            <a:r>
              <a:rPr lang="en-GB" sz="3600" dirty="0">
                <a:effectLst/>
              </a:rPr>
              <a:t> </a:t>
            </a:r>
            <a:r>
              <a:rPr lang="en-GB" sz="3600" dirty="0">
                <a:effectLst/>
                <a:ea typeface="Calibri" panose="020F0502020204030204" pitchFamily="34" charset="0"/>
                <a:cs typeface="Times New Roman" panose="02020603050405020304" pitchFamily="18" charset="0"/>
              </a:rPr>
              <a:t>Matthew 5:15</a:t>
            </a:r>
            <a:r>
              <a:rPr lang="en-GB" sz="3600" dirty="0">
                <a:effectLst/>
              </a:rPr>
              <a:t> </a:t>
            </a:r>
            <a:endParaRPr lang="en-GB" sz="3600" dirty="0"/>
          </a:p>
          <a:p>
            <a:pPr marL="0" indent="0">
              <a:buNone/>
            </a:pPr>
            <a:endParaRPr lang="en-GB" sz="3600" dirty="0">
              <a:effectLst/>
            </a:endParaRPr>
          </a:p>
          <a:p>
            <a:pPr marL="0" indent="0" algn="ctr">
              <a:buNone/>
            </a:pPr>
            <a:endParaRPr lang="en-GB" sz="3600" dirty="0"/>
          </a:p>
          <a:p>
            <a:pPr marL="0" indent="0">
              <a:buNone/>
            </a:pPr>
            <a:endParaRPr lang="en-US" sz="3600" dirty="0"/>
          </a:p>
        </p:txBody>
      </p:sp>
    </p:spTree>
    <p:extLst>
      <p:ext uri="{BB962C8B-B14F-4D97-AF65-F5344CB8AC3E}">
        <p14:creationId xmlns:p14="http://schemas.microsoft.com/office/powerpoint/2010/main" val="4150958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9703A-48C6-18CA-2DC0-DDE40B3C8F54}"/>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Our Father God</a:t>
            </a:r>
          </a:p>
        </p:txBody>
      </p:sp>
      <p:sp>
        <p:nvSpPr>
          <p:cNvPr id="3" name="Content Placeholder 2">
            <a:extLst>
              <a:ext uri="{FF2B5EF4-FFF2-40B4-BE49-F238E27FC236}">
                <a16:creationId xmlns:a16="http://schemas.microsoft.com/office/drawing/2014/main" id="{1842DA94-C68A-876C-1F4D-A532FBC3EF25}"/>
              </a:ext>
            </a:extLst>
          </p:cNvPr>
          <p:cNvSpPr>
            <a:spLocks noGrp="1"/>
          </p:cNvSpPr>
          <p:nvPr>
            <p:ph idx="1"/>
          </p:nvPr>
        </p:nvSpPr>
        <p:spPr>
          <a:xfrm>
            <a:off x="838200" y="1425039"/>
            <a:ext cx="10515600" cy="5201392"/>
          </a:xfrm>
        </p:spPr>
        <p:txBody>
          <a:bodyPr>
            <a:normAutofit lnSpcReduction="10000"/>
          </a:bodyPr>
          <a:lstStyle/>
          <a:p>
            <a:pPr marL="0" indent="0" algn="ctr">
              <a:buNone/>
            </a:pPr>
            <a:r>
              <a:rPr lang="en-GB" sz="3600" kern="100" dirty="0">
                <a:effectLst/>
                <a:latin typeface="Calibri" panose="020F0502020204030204" pitchFamily="34" charset="0"/>
                <a:ea typeface="Calibri" panose="020F0502020204030204" pitchFamily="34" charset="0"/>
                <a:cs typeface="Times New Roman" panose="02020603050405020304" pitchFamily="18" charset="0"/>
              </a:rPr>
              <a:t>”Then the Lord came down in the cloud and stood there with him and proclaimed his name the Lord, and he passed </a:t>
            </a:r>
            <a:r>
              <a:rPr lang="en-GB" sz="3600" kern="100" dirty="0" err="1">
                <a:effectLst/>
                <a:latin typeface="Calibri" panose="020F0502020204030204" pitchFamily="34" charset="0"/>
                <a:ea typeface="Calibri" panose="020F0502020204030204" pitchFamily="34" charset="0"/>
                <a:cs typeface="Times New Roman" panose="02020603050405020304" pitchFamily="18" charset="0"/>
              </a:rPr>
              <a:t>infront</a:t>
            </a:r>
            <a:r>
              <a:rPr lang="en-GB" sz="3600" kern="100" dirty="0">
                <a:effectLst/>
                <a:latin typeface="Calibri" panose="020F0502020204030204" pitchFamily="34" charset="0"/>
                <a:ea typeface="Calibri" panose="020F0502020204030204" pitchFamily="34" charset="0"/>
                <a:cs typeface="Times New Roman" panose="02020603050405020304" pitchFamily="18" charset="0"/>
              </a:rPr>
              <a:t> of Moses proclaiming the Lord, the Lord, the compassionate and gracious God, slow to anger, abounding in love and faithfulness”</a:t>
            </a:r>
          </a:p>
          <a:p>
            <a:pPr marL="0" indent="0" algn="ctr">
              <a:buNone/>
            </a:pPr>
            <a:r>
              <a:rPr lang="en-GB" sz="2000" dirty="0">
                <a:effectLst/>
                <a:latin typeface="Calibri" panose="020F0502020204030204" pitchFamily="34" charset="0"/>
                <a:ea typeface="Calibri" panose="020F0502020204030204" pitchFamily="34" charset="0"/>
                <a:cs typeface="Times New Roman" panose="02020603050405020304" pitchFamily="18" charset="0"/>
              </a:rPr>
              <a:t>Exodus 34 vs 5</a:t>
            </a:r>
            <a:r>
              <a:rPr lang="en-GB" sz="2000" dirty="0">
                <a:effectLst/>
              </a:rPr>
              <a:t> </a:t>
            </a:r>
          </a:p>
          <a:p>
            <a:pPr marL="0" indent="0" algn="ctr">
              <a:buNone/>
            </a:pPr>
            <a:endParaRPr lang="en-GB" sz="1200" dirty="0"/>
          </a:p>
          <a:p>
            <a:pPr marL="0" indent="0" algn="ctr">
              <a:buNone/>
            </a:pPr>
            <a:r>
              <a:rPr lang="en-GB" sz="3600" dirty="0">
                <a:effectLst/>
                <a:latin typeface="Calibri" panose="020F0502020204030204" pitchFamily="34" charset="0"/>
                <a:ea typeface="Calibri" panose="020F0502020204030204" pitchFamily="34" charset="0"/>
                <a:cs typeface="Times New Roman" panose="02020603050405020304" pitchFamily="18" charset="0"/>
              </a:rPr>
              <a:t>He has shown you O mortal what is good, and what does the Lord require of you? To act justly and to love mercy and to walk humbly with your God.”</a:t>
            </a:r>
            <a:r>
              <a:rPr lang="en-GB" sz="3600" dirty="0">
                <a:effectLst/>
              </a:rPr>
              <a:t> </a:t>
            </a:r>
          </a:p>
          <a:p>
            <a:pPr marL="0" indent="0" algn="ctr">
              <a:buNone/>
            </a:pPr>
            <a:r>
              <a:rPr lang="en-GB" sz="2000" dirty="0">
                <a:effectLst/>
              </a:rPr>
              <a:t>Micah 6:8</a:t>
            </a:r>
          </a:p>
          <a:p>
            <a:pPr marL="0" indent="0" algn="ctr">
              <a:buNone/>
            </a:pPr>
            <a:endParaRPr lang="en-GB" sz="3600" dirty="0">
              <a:effectLst/>
            </a:endParaRPr>
          </a:p>
          <a:p>
            <a:pPr marL="0" indent="0" algn="ctr">
              <a:buNone/>
            </a:pPr>
            <a:endParaRPr lang="en-US" sz="2400" dirty="0"/>
          </a:p>
        </p:txBody>
      </p:sp>
    </p:spTree>
    <p:extLst>
      <p:ext uri="{BB962C8B-B14F-4D97-AF65-F5344CB8AC3E}">
        <p14:creationId xmlns:p14="http://schemas.microsoft.com/office/powerpoint/2010/main" val="2968476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54164-7EDB-8463-4203-CDBD6B472B42}"/>
              </a:ext>
            </a:extLst>
          </p:cNvPr>
          <p:cNvSpPr>
            <a:spLocks noGrp="1"/>
          </p:cNvSpPr>
          <p:nvPr>
            <p:ph type="title"/>
          </p:nvPr>
        </p:nvSpPr>
        <p:spPr/>
        <p:txBody>
          <a:bodyPr/>
          <a:lstStyle/>
          <a:p>
            <a:r>
              <a:rPr lang="en-US" dirty="0"/>
              <a:t>Jesus</a:t>
            </a:r>
          </a:p>
        </p:txBody>
      </p:sp>
      <p:sp>
        <p:nvSpPr>
          <p:cNvPr id="3" name="Content Placeholder 2">
            <a:extLst>
              <a:ext uri="{FF2B5EF4-FFF2-40B4-BE49-F238E27FC236}">
                <a16:creationId xmlns:a16="http://schemas.microsoft.com/office/drawing/2014/main" id="{AF93AAAD-1F83-F27F-A949-92524C3DB8AA}"/>
              </a:ext>
            </a:extLst>
          </p:cNvPr>
          <p:cNvSpPr>
            <a:spLocks noGrp="1"/>
          </p:cNvSpPr>
          <p:nvPr>
            <p:ph idx="1"/>
          </p:nvPr>
        </p:nvSpPr>
        <p:spPr>
          <a:xfrm>
            <a:off x="838200" y="1400174"/>
            <a:ext cx="10515600" cy="5243513"/>
          </a:xfrm>
        </p:spPr>
        <p:txBody>
          <a:bodyPr>
            <a:normAutofit fontScale="62500" lnSpcReduction="20000"/>
          </a:bodyPr>
          <a:lstStyle/>
          <a:p>
            <a:pPr marL="0" indent="0">
              <a:buNone/>
            </a:pPr>
            <a:r>
              <a:rPr lang="en-GB" sz="4600" b="1" kern="100" dirty="0">
                <a:effectLst/>
                <a:latin typeface="Calibri" panose="020F0502020204030204" pitchFamily="34" charset="0"/>
                <a:ea typeface="Calibri" panose="020F0502020204030204" pitchFamily="34" charset="0"/>
                <a:cs typeface="Times New Roman" panose="02020603050405020304" pitchFamily="18" charset="0"/>
              </a:rPr>
              <a:t>Compassion is different from sympathy….</a:t>
            </a:r>
            <a:endParaRPr lang="en-GB" sz="4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sz="4600" kern="100" dirty="0">
                <a:effectLst/>
                <a:latin typeface="Calibri" panose="020F0502020204030204" pitchFamily="34" charset="0"/>
                <a:ea typeface="Calibri" panose="020F0502020204030204" pitchFamily="34" charset="0"/>
                <a:cs typeface="Times New Roman" panose="02020603050405020304" pitchFamily="18" charset="0"/>
              </a:rPr>
              <a:t>the difference lies in how we </a:t>
            </a:r>
            <a:r>
              <a:rPr lang="en-GB" sz="4600" b="1" kern="100" dirty="0">
                <a:effectLst/>
                <a:latin typeface="Calibri" panose="020F0502020204030204" pitchFamily="34" charset="0"/>
                <a:ea typeface="Calibri" panose="020F0502020204030204" pitchFamily="34" charset="0"/>
                <a:cs typeface="Times New Roman" panose="02020603050405020304" pitchFamily="18" charset="0"/>
              </a:rPr>
              <a:t>respond</a:t>
            </a:r>
            <a:r>
              <a:rPr lang="en-GB" sz="4600" kern="100" dirty="0">
                <a:effectLst/>
                <a:latin typeface="Calibri" panose="020F0502020204030204" pitchFamily="34" charset="0"/>
                <a:ea typeface="Calibri" panose="020F0502020204030204" pitchFamily="34" charset="0"/>
                <a:cs typeface="Times New Roman" panose="02020603050405020304" pitchFamily="18" charset="0"/>
              </a:rPr>
              <a:t> to another person’s suffering…</a:t>
            </a:r>
          </a:p>
          <a:p>
            <a:pPr marL="0" indent="0">
              <a:buNone/>
            </a:pPr>
            <a:r>
              <a:rPr lang="en-GB" sz="5800" kern="100" dirty="0">
                <a:effectLst/>
                <a:latin typeface="Calibri" panose="020F0502020204030204" pitchFamily="34" charset="0"/>
                <a:ea typeface="Calibri" panose="020F0502020204030204" pitchFamily="34" charset="0"/>
                <a:cs typeface="Times New Roman" panose="02020603050405020304" pitchFamily="18" charset="0"/>
              </a:rPr>
              <a:t>Sympathy-</a:t>
            </a:r>
            <a:r>
              <a:rPr lang="en-GB" sz="4600" kern="100" dirty="0">
                <a:effectLst/>
                <a:latin typeface="Calibri" panose="020F0502020204030204" pitchFamily="34" charset="0"/>
                <a:ea typeface="Calibri" panose="020F0502020204030204" pitchFamily="34" charset="0"/>
                <a:cs typeface="Times New Roman" panose="02020603050405020304" pitchFamily="18" charset="0"/>
              </a:rPr>
              <a:t> is </a:t>
            </a:r>
            <a:r>
              <a:rPr lang="en-GB" sz="4600" b="1" kern="100" dirty="0">
                <a:latin typeface="Calibri" panose="020F0502020204030204" pitchFamily="34" charset="0"/>
                <a:ea typeface="Calibri" panose="020F0502020204030204" pitchFamily="34" charset="0"/>
                <a:cs typeface="Times New Roman" panose="02020603050405020304" pitchFamily="18" charset="0"/>
              </a:rPr>
              <a:t>f</a:t>
            </a:r>
            <a:r>
              <a:rPr lang="en-GB" sz="4600" b="1" kern="100" dirty="0">
                <a:effectLst/>
                <a:latin typeface="Calibri" panose="020F0502020204030204" pitchFamily="34" charset="0"/>
                <a:ea typeface="Calibri" panose="020F0502020204030204" pitchFamily="34" charset="0"/>
                <a:cs typeface="Times New Roman" panose="02020603050405020304" pitchFamily="18" charset="0"/>
              </a:rPr>
              <a:t>eeling for someone </a:t>
            </a:r>
            <a:r>
              <a:rPr lang="en-GB" sz="4600" kern="100" dirty="0">
                <a:effectLst/>
                <a:latin typeface="Calibri" panose="020F0502020204030204" pitchFamily="34" charset="0"/>
                <a:ea typeface="Calibri" panose="020F0502020204030204" pitchFamily="34" charset="0"/>
                <a:cs typeface="Times New Roman" panose="02020603050405020304" pitchFamily="18" charset="0"/>
              </a:rPr>
              <a:t>e.g.</a:t>
            </a:r>
            <a:r>
              <a:rPr lang="en-GB" sz="46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GB" sz="4600" kern="100" dirty="0">
                <a:effectLst/>
                <a:latin typeface="Calibri" panose="020F0502020204030204" pitchFamily="34" charset="0"/>
                <a:ea typeface="Calibri" panose="020F0502020204030204" pitchFamily="34" charset="0"/>
                <a:cs typeface="Times New Roman" panose="02020603050405020304" pitchFamily="18" charset="0"/>
              </a:rPr>
              <a:t>recognising that someone is hurting.</a:t>
            </a:r>
          </a:p>
          <a:p>
            <a:pPr marL="0" indent="0">
              <a:buNone/>
            </a:pPr>
            <a:r>
              <a:rPr lang="en-GB" sz="5800" kern="100" dirty="0">
                <a:latin typeface="Calibri" panose="020F0502020204030204" pitchFamily="34" charset="0"/>
                <a:ea typeface="Calibri" panose="020F0502020204030204" pitchFamily="34" charset="0"/>
                <a:cs typeface="Times New Roman" panose="02020603050405020304" pitchFamily="18" charset="0"/>
              </a:rPr>
              <a:t>C</a:t>
            </a:r>
            <a:r>
              <a:rPr lang="en-GB" sz="5800" kern="100" dirty="0">
                <a:effectLst/>
                <a:latin typeface="Calibri" panose="020F0502020204030204" pitchFamily="34" charset="0"/>
                <a:ea typeface="Calibri" panose="020F0502020204030204" pitchFamily="34" charset="0"/>
                <a:cs typeface="Times New Roman" panose="02020603050405020304" pitchFamily="18" charset="0"/>
              </a:rPr>
              <a:t>ompassion</a:t>
            </a:r>
            <a:r>
              <a:rPr lang="en-GB" sz="4600" kern="100" dirty="0">
                <a:effectLst/>
                <a:latin typeface="Calibri" panose="020F0502020204030204" pitchFamily="34" charset="0"/>
                <a:ea typeface="Calibri" panose="020F0502020204030204" pitchFamily="34" charset="0"/>
                <a:cs typeface="Times New Roman" panose="02020603050405020304" pitchFamily="18" charset="0"/>
              </a:rPr>
              <a:t> is </a:t>
            </a:r>
            <a:r>
              <a:rPr lang="en-GB" sz="4600" b="1" kern="100" dirty="0">
                <a:effectLst/>
                <a:latin typeface="Calibri" panose="020F0502020204030204" pitchFamily="34" charset="0"/>
                <a:ea typeface="Calibri" panose="020F0502020204030204" pitchFamily="34" charset="0"/>
                <a:cs typeface="Times New Roman" panose="02020603050405020304" pitchFamily="18" charset="0"/>
              </a:rPr>
              <a:t>feeling with someone and taking action.</a:t>
            </a:r>
          </a:p>
          <a:p>
            <a:pPr marL="0" indent="0">
              <a:buNone/>
            </a:pPr>
            <a:r>
              <a:rPr lang="en-GB" sz="4600" kern="100" dirty="0">
                <a:effectLst/>
                <a:latin typeface="Calibri" panose="020F0502020204030204" pitchFamily="34" charset="0"/>
                <a:ea typeface="Calibri" panose="020F0502020204030204" pitchFamily="34" charset="0"/>
                <a:cs typeface="Times New Roman" panose="02020603050405020304" pitchFamily="18" charset="0"/>
              </a:rPr>
              <a:t>An example would be imagine someone had fallen into a ditch.</a:t>
            </a:r>
          </a:p>
          <a:p>
            <a:pPr marL="0" indent="0">
              <a:buNone/>
            </a:pPr>
            <a:endParaRPr lang="en-GB" sz="4600" kern="1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sz="4600" kern="100" dirty="0">
                <a:effectLst/>
                <a:latin typeface="Calibri" panose="020F0502020204030204" pitchFamily="34" charset="0"/>
                <a:ea typeface="Calibri" panose="020F0502020204030204" pitchFamily="34" charset="0"/>
                <a:cs typeface="Times New Roman" panose="02020603050405020304" pitchFamily="18" charset="0"/>
              </a:rPr>
              <a:t>“Suppose a brother or sister is without clothes and daily food. If one of you says to them, Go in peace, keep warm and well fed, but does nothing about their physical needs what good is it…”</a:t>
            </a:r>
          </a:p>
          <a:p>
            <a:pPr marL="0" indent="0">
              <a:buNone/>
            </a:pPr>
            <a:r>
              <a:rPr lang="en-GB" sz="4600" dirty="0">
                <a:effectLst/>
                <a:latin typeface="Calibri" panose="020F0502020204030204" pitchFamily="34" charset="0"/>
                <a:ea typeface="Calibri" panose="020F0502020204030204" pitchFamily="34" charset="0"/>
                <a:cs typeface="Times New Roman" panose="02020603050405020304" pitchFamily="18" charset="0"/>
              </a:rPr>
              <a:t>James 2: 15-16 </a:t>
            </a:r>
            <a:endParaRPr lang="en-GB" sz="4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710412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0336F-294F-2506-EA9B-8206B1A151F8}"/>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78D4CAC2-C4FF-EF39-B134-B6151B879229}"/>
              </a:ext>
            </a:extLst>
          </p:cNvPr>
          <p:cNvSpPr>
            <a:spLocks noGrp="1"/>
          </p:cNvSpPr>
          <p:nvPr>
            <p:ph idx="1"/>
          </p:nvPr>
        </p:nvSpPr>
        <p:spPr/>
        <p:txBody>
          <a:bodyPr/>
          <a:lstStyle/>
          <a:p>
            <a:endParaRPr lang="en-US" dirty="0"/>
          </a:p>
        </p:txBody>
      </p:sp>
      <p:pic>
        <p:nvPicPr>
          <p:cNvPr id="4" name="Picture 3">
            <a:extLst>
              <a:ext uri="{FF2B5EF4-FFF2-40B4-BE49-F238E27FC236}">
                <a16:creationId xmlns:a16="http://schemas.microsoft.com/office/drawing/2014/main" id="{8A6A8AE8-BCBC-5D2F-8D96-8317ACDC091B}"/>
              </a:ext>
            </a:extLst>
          </p:cNvPr>
          <p:cNvPicPr>
            <a:picLocks noChangeAspect="1"/>
          </p:cNvPicPr>
          <p:nvPr/>
        </p:nvPicPr>
        <p:blipFill>
          <a:blip r:embed="rId2"/>
          <a:stretch>
            <a:fillRect/>
          </a:stretch>
        </p:blipFill>
        <p:spPr>
          <a:xfrm>
            <a:off x="1243013" y="229448"/>
            <a:ext cx="9455754" cy="6263427"/>
          </a:xfrm>
          <a:prstGeom prst="rect">
            <a:avLst/>
          </a:prstGeom>
        </p:spPr>
      </p:pic>
    </p:spTree>
    <p:extLst>
      <p:ext uri="{BB962C8B-B14F-4D97-AF65-F5344CB8AC3E}">
        <p14:creationId xmlns:p14="http://schemas.microsoft.com/office/powerpoint/2010/main" val="3012555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57D08-1C30-FA60-F014-D3F7CF437CEE}"/>
              </a:ext>
            </a:extLst>
          </p:cNvPr>
          <p:cNvSpPr>
            <a:spLocks noGrp="1"/>
          </p:cNvSpPr>
          <p:nvPr>
            <p:ph type="title"/>
          </p:nvPr>
        </p:nvSpPr>
        <p:spPr/>
        <p:txBody>
          <a:bodyPr/>
          <a:lstStyle/>
          <a:p>
            <a:r>
              <a:rPr lang="en-US" dirty="0"/>
              <a:t>Jesus</a:t>
            </a:r>
          </a:p>
        </p:txBody>
      </p:sp>
      <p:graphicFrame>
        <p:nvGraphicFramePr>
          <p:cNvPr id="4" name="Content Placeholder 3">
            <a:extLst>
              <a:ext uri="{FF2B5EF4-FFF2-40B4-BE49-F238E27FC236}">
                <a16:creationId xmlns:a16="http://schemas.microsoft.com/office/drawing/2014/main" id="{7007B188-0726-6904-2953-E2FE9D693E90}"/>
              </a:ext>
            </a:extLst>
          </p:cNvPr>
          <p:cNvGraphicFramePr>
            <a:graphicFrameLocks noGrp="1"/>
          </p:cNvGraphicFramePr>
          <p:nvPr>
            <p:ph idx="1"/>
            <p:extLst>
              <p:ext uri="{D42A27DB-BD31-4B8C-83A1-F6EECF244321}">
                <p14:modId xmlns:p14="http://schemas.microsoft.com/office/powerpoint/2010/main" val="3746537985"/>
              </p:ext>
            </p:extLst>
          </p:nvPr>
        </p:nvGraphicFramePr>
        <p:xfrm>
          <a:off x="838200" y="1825625"/>
          <a:ext cx="10515597" cy="3307080"/>
        </p:xfrm>
        <a:graphic>
          <a:graphicData uri="http://schemas.openxmlformats.org/drawingml/2006/table">
            <a:tbl>
              <a:tblPr firstRow="1" bandRow="1">
                <a:tableStyleId>{7DF18680-E054-41AD-8BC1-D1AEF772440D}</a:tableStyleId>
              </a:tblPr>
              <a:tblGrid>
                <a:gridCol w="3505199">
                  <a:extLst>
                    <a:ext uri="{9D8B030D-6E8A-4147-A177-3AD203B41FA5}">
                      <a16:colId xmlns:a16="http://schemas.microsoft.com/office/drawing/2014/main" val="2147437944"/>
                    </a:ext>
                  </a:extLst>
                </a:gridCol>
                <a:gridCol w="3505199">
                  <a:extLst>
                    <a:ext uri="{9D8B030D-6E8A-4147-A177-3AD203B41FA5}">
                      <a16:colId xmlns:a16="http://schemas.microsoft.com/office/drawing/2014/main" val="1041506316"/>
                    </a:ext>
                  </a:extLst>
                </a:gridCol>
                <a:gridCol w="3505199">
                  <a:extLst>
                    <a:ext uri="{9D8B030D-6E8A-4147-A177-3AD203B41FA5}">
                      <a16:colId xmlns:a16="http://schemas.microsoft.com/office/drawing/2014/main" val="3875546361"/>
                    </a:ext>
                  </a:extLst>
                </a:gridCol>
              </a:tblGrid>
              <a:tr h="370840">
                <a:tc>
                  <a:txBody>
                    <a:bodyPr/>
                    <a:lstStyle/>
                    <a:p>
                      <a:r>
                        <a:rPr lang="en-US" dirty="0"/>
                        <a:t>Person</a:t>
                      </a:r>
                    </a:p>
                  </a:txBody>
                  <a:tcPr/>
                </a:tc>
                <a:tc>
                  <a:txBody>
                    <a:bodyPr/>
                    <a:lstStyle/>
                    <a:p>
                      <a:r>
                        <a:rPr lang="en-US" dirty="0"/>
                        <a:t>World eyes</a:t>
                      </a:r>
                    </a:p>
                  </a:txBody>
                  <a:tcPr/>
                </a:tc>
                <a:tc>
                  <a:txBody>
                    <a:bodyPr/>
                    <a:lstStyle/>
                    <a:p>
                      <a:r>
                        <a:rPr lang="en-US" dirty="0"/>
                        <a:t>Jesus’ eyes</a:t>
                      </a:r>
                    </a:p>
                  </a:txBody>
                  <a:tcPr/>
                </a:tc>
                <a:extLst>
                  <a:ext uri="{0D108BD9-81ED-4DB2-BD59-A6C34878D82A}">
                    <a16:rowId xmlns:a16="http://schemas.microsoft.com/office/drawing/2014/main" val="508762057"/>
                  </a:ext>
                </a:extLst>
              </a:tr>
              <a:tr h="370840">
                <a:tc>
                  <a:txBody>
                    <a:bodyPr/>
                    <a:lstStyle/>
                    <a:p>
                      <a:r>
                        <a:rPr lang="en-US" dirty="0"/>
                        <a:t>Matthew</a:t>
                      </a:r>
                    </a:p>
                  </a:txBody>
                  <a:tcPr/>
                </a:tc>
                <a:tc>
                  <a:txBody>
                    <a:bodyPr/>
                    <a:lstStyle/>
                    <a:p>
                      <a:r>
                        <a:rPr lang="en-US" dirty="0"/>
                        <a:t>Sinner, tax collector</a:t>
                      </a:r>
                    </a:p>
                  </a:txBody>
                  <a:tcPr/>
                </a:tc>
                <a:tc>
                  <a:txBody>
                    <a:bodyPr/>
                    <a:lstStyle/>
                    <a:p>
                      <a:r>
                        <a:rPr lang="en-US" dirty="0"/>
                        <a:t>Disciple</a:t>
                      </a:r>
                    </a:p>
                  </a:txBody>
                  <a:tcPr/>
                </a:tc>
                <a:extLst>
                  <a:ext uri="{0D108BD9-81ED-4DB2-BD59-A6C34878D82A}">
                    <a16:rowId xmlns:a16="http://schemas.microsoft.com/office/drawing/2014/main" val="490941983"/>
                  </a:ext>
                </a:extLst>
              </a:tr>
              <a:tr h="370840">
                <a:tc>
                  <a:txBody>
                    <a:bodyPr/>
                    <a:lstStyle/>
                    <a:p>
                      <a:r>
                        <a:rPr lang="en-US" dirty="0"/>
                        <a:t>Zaccheus</a:t>
                      </a:r>
                    </a:p>
                  </a:txBody>
                  <a:tcPr/>
                </a:tc>
                <a:tc>
                  <a:txBody>
                    <a:bodyPr/>
                    <a:lstStyle/>
                    <a:p>
                      <a:r>
                        <a:rPr lang="en-US" dirty="0"/>
                        <a:t>Corrupt tax collector</a:t>
                      </a:r>
                    </a:p>
                  </a:txBody>
                  <a:tcPr/>
                </a:tc>
                <a:tc>
                  <a:txBody>
                    <a:bodyPr/>
                    <a:lstStyle/>
                    <a:p>
                      <a:r>
                        <a:rPr lang="en-US" dirty="0"/>
                        <a:t>Capable of repentance and change</a:t>
                      </a:r>
                    </a:p>
                  </a:txBody>
                  <a:tcPr/>
                </a:tc>
                <a:extLst>
                  <a:ext uri="{0D108BD9-81ED-4DB2-BD59-A6C34878D82A}">
                    <a16:rowId xmlns:a16="http://schemas.microsoft.com/office/drawing/2014/main" val="4116667057"/>
                  </a:ext>
                </a:extLst>
              </a:tr>
              <a:tr h="370840">
                <a:tc>
                  <a:txBody>
                    <a:bodyPr/>
                    <a:lstStyle/>
                    <a:p>
                      <a:r>
                        <a:rPr lang="en-US" dirty="0"/>
                        <a:t>Woman at the well</a:t>
                      </a:r>
                    </a:p>
                  </a:txBody>
                  <a:tcPr/>
                </a:tc>
                <a:tc>
                  <a:txBody>
                    <a:bodyPr/>
                    <a:lstStyle/>
                    <a:p>
                      <a:r>
                        <a:rPr lang="en-US" dirty="0"/>
                        <a:t>Outcast, Samaritan, brought shame on herself</a:t>
                      </a:r>
                    </a:p>
                  </a:txBody>
                  <a:tcPr/>
                </a:tc>
                <a:tc>
                  <a:txBody>
                    <a:bodyPr/>
                    <a:lstStyle/>
                    <a:p>
                      <a:r>
                        <a:rPr lang="en-US" dirty="0"/>
                        <a:t>Broken, hurting woman, first account of an evangelist</a:t>
                      </a:r>
                    </a:p>
                  </a:txBody>
                  <a:tcPr/>
                </a:tc>
                <a:extLst>
                  <a:ext uri="{0D108BD9-81ED-4DB2-BD59-A6C34878D82A}">
                    <a16:rowId xmlns:a16="http://schemas.microsoft.com/office/drawing/2014/main" val="2512548231"/>
                  </a:ext>
                </a:extLst>
              </a:tr>
              <a:tr h="370840">
                <a:tc>
                  <a:txBody>
                    <a:bodyPr/>
                    <a:lstStyle/>
                    <a:p>
                      <a:r>
                        <a:rPr lang="en-US" dirty="0"/>
                        <a:t>Leppers</a:t>
                      </a:r>
                    </a:p>
                  </a:txBody>
                  <a:tcPr/>
                </a:tc>
                <a:tc>
                  <a:txBody>
                    <a:bodyPr/>
                    <a:lstStyle/>
                    <a:p>
                      <a:r>
                        <a:rPr lang="en-US" dirty="0"/>
                        <a:t>Outcasts, cursed, to be avoided</a:t>
                      </a:r>
                    </a:p>
                  </a:txBody>
                  <a:tcPr/>
                </a:tc>
                <a:tc>
                  <a:txBody>
                    <a:bodyPr/>
                    <a:lstStyle/>
                    <a:p>
                      <a:r>
                        <a:rPr lang="en-US" dirty="0"/>
                        <a:t>Needed healing, freedom to live life</a:t>
                      </a:r>
                    </a:p>
                  </a:txBody>
                  <a:tcPr/>
                </a:tc>
                <a:extLst>
                  <a:ext uri="{0D108BD9-81ED-4DB2-BD59-A6C34878D82A}">
                    <a16:rowId xmlns:a16="http://schemas.microsoft.com/office/drawing/2014/main" val="1714445288"/>
                  </a:ext>
                </a:extLst>
              </a:tr>
              <a:tr h="370840">
                <a:tc>
                  <a:txBody>
                    <a:bodyPr/>
                    <a:lstStyle/>
                    <a:p>
                      <a:r>
                        <a:rPr lang="en-US" dirty="0"/>
                        <a:t>Children</a:t>
                      </a:r>
                    </a:p>
                  </a:txBody>
                  <a:tcPr/>
                </a:tc>
                <a:tc>
                  <a:txBody>
                    <a:bodyPr/>
                    <a:lstStyle/>
                    <a:p>
                      <a:r>
                        <a:rPr lang="en-US" dirty="0"/>
                        <a:t>Unimportant, low down in hierarchy</a:t>
                      </a:r>
                    </a:p>
                  </a:txBody>
                  <a:tcPr/>
                </a:tc>
                <a:tc>
                  <a:txBody>
                    <a:bodyPr/>
                    <a:lstStyle/>
                    <a:p>
                      <a:r>
                        <a:rPr lang="en-US" dirty="0"/>
                        <a:t>Welcomed them, the example of how we should be to enter his kingdom</a:t>
                      </a:r>
                    </a:p>
                  </a:txBody>
                  <a:tcPr/>
                </a:tc>
                <a:extLst>
                  <a:ext uri="{0D108BD9-81ED-4DB2-BD59-A6C34878D82A}">
                    <a16:rowId xmlns:a16="http://schemas.microsoft.com/office/drawing/2014/main" val="1721076160"/>
                  </a:ext>
                </a:extLst>
              </a:tr>
            </a:tbl>
          </a:graphicData>
        </a:graphic>
      </p:graphicFrame>
    </p:spTree>
    <p:extLst>
      <p:ext uri="{BB962C8B-B14F-4D97-AF65-F5344CB8AC3E}">
        <p14:creationId xmlns:p14="http://schemas.microsoft.com/office/powerpoint/2010/main" val="2503676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45CA0-E90D-D808-C642-29B59658870E}"/>
              </a:ext>
            </a:extLst>
          </p:cNvPr>
          <p:cNvSpPr>
            <a:spLocks noGrp="1"/>
          </p:cNvSpPr>
          <p:nvPr>
            <p:ph type="title"/>
          </p:nvPr>
        </p:nvSpPr>
        <p:spPr/>
        <p:txBody>
          <a:bodyPr/>
          <a:lstStyle/>
          <a:p>
            <a:r>
              <a:rPr lang="en-US" dirty="0"/>
              <a:t>Sheep and Goat</a:t>
            </a:r>
          </a:p>
        </p:txBody>
      </p:sp>
      <p:sp>
        <p:nvSpPr>
          <p:cNvPr id="3" name="Content Placeholder 2">
            <a:extLst>
              <a:ext uri="{FF2B5EF4-FFF2-40B4-BE49-F238E27FC236}">
                <a16:creationId xmlns:a16="http://schemas.microsoft.com/office/drawing/2014/main" id="{356CED79-2FA9-84C9-2F72-8F7CE19E9512}"/>
              </a:ext>
            </a:extLst>
          </p:cNvPr>
          <p:cNvSpPr>
            <a:spLocks noGrp="1"/>
          </p:cNvSpPr>
          <p:nvPr>
            <p:ph idx="1"/>
          </p:nvPr>
        </p:nvSpPr>
        <p:spPr/>
        <p:txBody>
          <a:bodyPr/>
          <a:lstStyle/>
          <a:p>
            <a:r>
              <a:rPr lang="en-US" dirty="0"/>
              <a:t>Matthew 25 vs 31-46</a:t>
            </a:r>
          </a:p>
          <a:p>
            <a:endParaRPr lang="en-US" dirty="0"/>
          </a:p>
          <a:p>
            <a:pPr marL="0" indent="0" algn="ctr">
              <a:buNone/>
            </a:pPr>
            <a:r>
              <a:rPr lang="en-US" sz="4000" dirty="0"/>
              <a:t>“the King will reply, truly I tell you, whatever you did for the least of these brothers and sisters of mine, you did for me.”</a:t>
            </a:r>
          </a:p>
          <a:p>
            <a:pPr marL="0" indent="0" algn="ctr">
              <a:buNone/>
            </a:pPr>
            <a:r>
              <a:rPr lang="en-US" dirty="0"/>
              <a:t>Matthew 26:40</a:t>
            </a:r>
          </a:p>
        </p:txBody>
      </p:sp>
    </p:spTree>
    <p:extLst>
      <p:ext uri="{BB962C8B-B14F-4D97-AF65-F5344CB8AC3E}">
        <p14:creationId xmlns:p14="http://schemas.microsoft.com/office/powerpoint/2010/main" val="229982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7B0B4-6F33-BB76-7E2B-7DEEAB7D4CF0}"/>
              </a:ext>
            </a:extLst>
          </p:cNvPr>
          <p:cNvSpPr>
            <a:spLocks noGrp="1"/>
          </p:cNvSpPr>
          <p:nvPr>
            <p:ph type="title"/>
          </p:nvPr>
        </p:nvSpPr>
        <p:spPr/>
        <p:txBody>
          <a:bodyPr/>
          <a:lstStyle/>
          <a:p>
            <a:r>
              <a:rPr lang="en-US" dirty="0"/>
              <a:t>Our response</a:t>
            </a:r>
          </a:p>
        </p:txBody>
      </p:sp>
      <p:sp>
        <p:nvSpPr>
          <p:cNvPr id="3" name="Content Placeholder 2">
            <a:extLst>
              <a:ext uri="{FF2B5EF4-FFF2-40B4-BE49-F238E27FC236}">
                <a16:creationId xmlns:a16="http://schemas.microsoft.com/office/drawing/2014/main" id="{D4917E40-C8D8-C2B4-7274-7AD1DD547C7E}"/>
              </a:ext>
            </a:extLst>
          </p:cNvPr>
          <p:cNvSpPr>
            <a:spLocks noGrp="1"/>
          </p:cNvSpPr>
          <p:nvPr>
            <p:ph idx="1"/>
          </p:nvPr>
        </p:nvSpPr>
        <p:spPr/>
        <p:txBody>
          <a:bodyPr/>
          <a:lstStyle/>
          <a:p>
            <a:pPr marL="0" indent="0">
              <a:buNone/>
            </a:pPr>
            <a:r>
              <a:rPr lang="en-US" sz="3600" b="1" dirty="0"/>
              <a:t>Barriers:</a:t>
            </a:r>
          </a:p>
          <a:p>
            <a:pPr>
              <a:buFontTx/>
              <a:buChar char="-"/>
            </a:pPr>
            <a:r>
              <a:rPr lang="en-US" sz="3600" dirty="0"/>
              <a:t>Inconvenient/Interruption</a:t>
            </a:r>
          </a:p>
          <a:p>
            <a:pPr>
              <a:buFontTx/>
              <a:buChar char="-"/>
            </a:pPr>
            <a:r>
              <a:rPr lang="en-US" sz="3600" dirty="0"/>
              <a:t>Conflict of comfort</a:t>
            </a:r>
          </a:p>
          <a:p>
            <a:pPr>
              <a:buFontTx/>
              <a:buChar char="-"/>
            </a:pPr>
            <a:r>
              <a:rPr lang="en-US" sz="3600" dirty="0"/>
              <a:t>Hearts grown cold overtime-disillusioned and discouraged</a:t>
            </a:r>
          </a:p>
          <a:p>
            <a:endParaRPr lang="en-US" sz="3600" dirty="0"/>
          </a:p>
          <a:p>
            <a:endParaRPr lang="en-US" dirty="0"/>
          </a:p>
        </p:txBody>
      </p:sp>
    </p:spTree>
    <p:extLst>
      <p:ext uri="{BB962C8B-B14F-4D97-AF65-F5344CB8AC3E}">
        <p14:creationId xmlns:p14="http://schemas.microsoft.com/office/powerpoint/2010/main" val="36440909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4826</TotalTime>
  <Words>510</Words>
  <Application>Microsoft Macintosh PowerPoint</Application>
  <PresentationFormat>Widescreen</PresentationFormat>
  <Paragraphs>62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Seeing the world through Jesus’ tears</vt:lpstr>
      <vt:lpstr>  “Your kingdom come, your will be done on earth as it is in heaven”  Matthew 6:10</vt:lpstr>
      <vt:lpstr>PowerPoint Presentation</vt:lpstr>
      <vt:lpstr>Our Father God</vt:lpstr>
      <vt:lpstr>Jesus</vt:lpstr>
      <vt:lpstr>PowerPoint Presentation</vt:lpstr>
      <vt:lpstr>Jesus</vt:lpstr>
      <vt:lpstr>Sheep and Goat</vt:lpstr>
      <vt:lpstr>Our response</vt:lpstr>
      <vt:lpstr>RESPONSE</vt:lpstr>
      <vt:lpstr>Isaiah 61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Seeing the world through Jesus’ tears</dc:title>
  <dc:creator>Lorna Sapsford</dc:creator>
  <cp:lastModifiedBy>Lorna Sapsford</cp:lastModifiedBy>
  <cp:revision>15</cp:revision>
  <dcterms:created xsi:type="dcterms:W3CDTF">2026-06-23T11:14:09Z</dcterms:created>
  <dcterms:modified xsi:type="dcterms:W3CDTF">2026-06-26T19:40:57Z</dcterms:modified>
</cp:coreProperties>
</file>