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sldIdLst>
    <p:sldId id="256" r:id="rId3"/>
    <p:sldId id="262" r:id="rId4"/>
    <p:sldId id="266" r:id="rId5"/>
    <p:sldId id="258" r:id="rId6"/>
    <p:sldId id="260" r:id="rId7"/>
    <p:sldId id="259" r:id="rId8"/>
    <p:sldId id="257" r:id="rId9"/>
    <p:sldId id="261" r:id="rId10"/>
    <p:sldId id="267" r:id="rId11"/>
    <p:sldId id="263" r:id="rId12"/>
    <p:sldId id="265" r:id="rId13"/>
    <p:sldId id="268" r:id="rId14"/>
  </p:sldIdLst>
  <p:sldSz cx="12192000" cy="6858000"/>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AFD99-7945-CB23-E7A0-3D3F5266454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B432C8-335F-E42E-8D06-E883875F3A8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09DC13A-21BC-08D2-D834-53F1601B4437}"/>
              </a:ext>
            </a:extLst>
          </p:cNvPr>
          <p:cNvSpPr>
            <a:spLocks noGrp="1"/>
          </p:cNvSpPr>
          <p:nvPr>
            <p:ph type="dt" sz="half" idx="10"/>
          </p:nvPr>
        </p:nvSpPr>
        <p:spPr>
          <a:xfrm>
            <a:off x="838200" y="6356350"/>
            <a:ext cx="2743200" cy="365125"/>
          </a:xfrm>
          <a:prstGeom prst="rect">
            <a:avLst/>
          </a:prstGeom>
        </p:spPr>
        <p:txBody>
          <a:bodyPr/>
          <a:lstStyle/>
          <a:p>
            <a:fld id="{395537D4-6186-48D9-A9F2-41930849AF4F}" type="datetimeFigureOut">
              <a:rPr lang="en-GB" smtClean="0"/>
              <a:t>23/05/2026</a:t>
            </a:fld>
            <a:endParaRPr lang="en-GB"/>
          </a:p>
        </p:txBody>
      </p:sp>
      <p:sp>
        <p:nvSpPr>
          <p:cNvPr id="5" name="Footer Placeholder 4">
            <a:extLst>
              <a:ext uri="{FF2B5EF4-FFF2-40B4-BE49-F238E27FC236}">
                <a16:creationId xmlns:a16="http://schemas.microsoft.com/office/drawing/2014/main" id="{EF3D6EAA-A045-DE76-A00A-DBD771E70BB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71FEA5C-20D9-589E-7054-BB363CB7D34F}"/>
              </a:ext>
            </a:extLst>
          </p:cNvPr>
          <p:cNvSpPr>
            <a:spLocks noGrp="1"/>
          </p:cNvSpPr>
          <p:nvPr>
            <p:ph type="sldNum" sz="quarter" idx="12"/>
          </p:nvPr>
        </p:nvSpPr>
        <p:spPr>
          <a:xfrm>
            <a:off x="8610600" y="6356350"/>
            <a:ext cx="2743200" cy="365125"/>
          </a:xfrm>
          <a:prstGeom prst="rect">
            <a:avLst/>
          </a:prstGeom>
        </p:spPr>
        <p:txBody>
          <a:bodyPr/>
          <a:lstStyle/>
          <a:p>
            <a:fld id="{C82F8F41-2712-4CAF-BF96-4E46FAF16A4C}" type="slidenum">
              <a:rPr lang="en-GB" smtClean="0"/>
              <a:t>‹#›</a:t>
            </a:fld>
            <a:endParaRPr lang="en-GB"/>
          </a:p>
        </p:txBody>
      </p:sp>
    </p:spTree>
    <p:extLst>
      <p:ext uri="{BB962C8B-B14F-4D97-AF65-F5344CB8AC3E}">
        <p14:creationId xmlns:p14="http://schemas.microsoft.com/office/powerpoint/2010/main" val="2217994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2228-51AA-55EB-4656-B19A2CD044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49CF61-EE53-33D9-9871-02002E41E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CF49DE-C537-E639-7DD9-E40BBCCE990B}"/>
              </a:ext>
            </a:extLst>
          </p:cNvPr>
          <p:cNvSpPr>
            <a:spLocks noGrp="1"/>
          </p:cNvSpPr>
          <p:nvPr>
            <p:ph type="dt" sz="half" idx="10"/>
          </p:nvPr>
        </p:nvSpPr>
        <p:spPr>
          <a:xfrm>
            <a:off x="838200" y="6356350"/>
            <a:ext cx="2743200" cy="365125"/>
          </a:xfrm>
          <a:prstGeom prst="rect">
            <a:avLst/>
          </a:prstGeom>
        </p:spPr>
        <p:txBody>
          <a:bodyPr/>
          <a:lstStyle/>
          <a:p>
            <a:fld id="{395537D4-6186-48D9-A9F2-41930849AF4F}" type="datetimeFigureOut">
              <a:rPr lang="en-GB" smtClean="0"/>
              <a:t>23/05/2026</a:t>
            </a:fld>
            <a:endParaRPr lang="en-GB"/>
          </a:p>
        </p:txBody>
      </p:sp>
      <p:sp>
        <p:nvSpPr>
          <p:cNvPr id="5" name="Footer Placeholder 4">
            <a:extLst>
              <a:ext uri="{FF2B5EF4-FFF2-40B4-BE49-F238E27FC236}">
                <a16:creationId xmlns:a16="http://schemas.microsoft.com/office/drawing/2014/main" id="{C57EA51D-14C7-8DF0-02DE-FE7ECF616B1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17DCCDF-3EC8-E0D7-2D33-2D4FCAA8696C}"/>
              </a:ext>
            </a:extLst>
          </p:cNvPr>
          <p:cNvSpPr>
            <a:spLocks noGrp="1"/>
          </p:cNvSpPr>
          <p:nvPr>
            <p:ph type="sldNum" sz="quarter" idx="12"/>
          </p:nvPr>
        </p:nvSpPr>
        <p:spPr>
          <a:xfrm>
            <a:off x="8610600" y="6356350"/>
            <a:ext cx="2743200" cy="365125"/>
          </a:xfrm>
          <a:prstGeom prst="rect">
            <a:avLst/>
          </a:prstGeom>
        </p:spPr>
        <p:txBody>
          <a:bodyPr/>
          <a:lstStyle/>
          <a:p>
            <a:fld id="{C82F8F41-2712-4CAF-BF96-4E46FAF16A4C}" type="slidenum">
              <a:rPr lang="en-GB" smtClean="0"/>
              <a:t>‹#›</a:t>
            </a:fld>
            <a:endParaRPr lang="en-GB"/>
          </a:p>
        </p:txBody>
      </p:sp>
    </p:spTree>
    <p:extLst>
      <p:ext uri="{BB962C8B-B14F-4D97-AF65-F5344CB8AC3E}">
        <p14:creationId xmlns:p14="http://schemas.microsoft.com/office/powerpoint/2010/main" val="908351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CE9E41-CE8A-7E0F-25ED-AB65129BBF1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E89C3F-91DE-E295-CE80-A15CC51DAEC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09D256-47E1-9EC3-0CB2-89B88AC78B75}"/>
              </a:ext>
            </a:extLst>
          </p:cNvPr>
          <p:cNvSpPr>
            <a:spLocks noGrp="1"/>
          </p:cNvSpPr>
          <p:nvPr>
            <p:ph type="dt" sz="half" idx="10"/>
          </p:nvPr>
        </p:nvSpPr>
        <p:spPr>
          <a:xfrm>
            <a:off x="838200" y="6356350"/>
            <a:ext cx="2743200" cy="365125"/>
          </a:xfrm>
          <a:prstGeom prst="rect">
            <a:avLst/>
          </a:prstGeom>
        </p:spPr>
        <p:txBody>
          <a:bodyPr/>
          <a:lstStyle/>
          <a:p>
            <a:fld id="{395537D4-6186-48D9-A9F2-41930849AF4F}" type="datetimeFigureOut">
              <a:rPr lang="en-GB" smtClean="0"/>
              <a:t>23/05/2026</a:t>
            </a:fld>
            <a:endParaRPr lang="en-GB"/>
          </a:p>
        </p:txBody>
      </p:sp>
      <p:sp>
        <p:nvSpPr>
          <p:cNvPr id="5" name="Footer Placeholder 4">
            <a:extLst>
              <a:ext uri="{FF2B5EF4-FFF2-40B4-BE49-F238E27FC236}">
                <a16:creationId xmlns:a16="http://schemas.microsoft.com/office/drawing/2014/main" id="{15D98AE4-557E-BB3A-5DD2-C1EF2DB2DA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B66362E0-8662-6567-2BF2-CFB719240F57}"/>
              </a:ext>
            </a:extLst>
          </p:cNvPr>
          <p:cNvSpPr>
            <a:spLocks noGrp="1"/>
          </p:cNvSpPr>
          <p:nvPr>
            <p:ph type="sldNum" sz="quarter" idx="12"/>
          </p:nvPr>
        </p:nvSpPr>
        <p:spPr>
          <a:xfrm>
            <a:off x="8610600" y="6356350"/>
            <a:ext cx="2743200" cy="365125"/>
          </a:xfrm>
          <a:prstGeom prst="rect">
            <a:avLst/>
          </a:prstGeom>
        </p:spPr>
        <p:txBody>
          <a:bodyPr/>
          <a:lstStyle/>
          <a:p>
            <a:fld id="{C82F8F41-2712-4CAF-BF96-4E46FAF16A4C}" type="slidenum">
              <a:rPr lang="en-GB" smtClean="0"/>
              <a:t>‹#›</a:t>
            </a:fld>
            <a:endParaRPr lang="en-GB"/>
          </a:p>
        </p:txBody>
      </p:sp>
    </p:spTree>
    <p:extLst>
      <p:ext uri="{BB962C8B-B14F-4D97-AF65-F5344CB8AC3E}">
        <p14:creationId xmlns:p14="http://schemas.microsoft.com/office/powerpoint/2010/main" val="417512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2CFC1-8221-62CC-A698-56B4626206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4E4126B-2B4E-D3BD-AD43-4050C46ED9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FF2F6DC-A137-FBF1-4C90-EA715D869CF1}"/>
              </a:ext>
            </a:extLst>
          </p:cNvPr>
          <p:cNvSpPr>
            <a:spLocks noGrp="1"/>
          </p:cNvSpPr>
          <p:nvPr>
            <p:ph type="dt" sz="half" idx="10"/>
          </p:nvPr>
        </p:nvSpPr>
        <p:spPr/>
        <p:txBody>
          <a:bodyPr/>
          <a:lstStyle/>
          <a:p>
            <a:fld id="{F5D65154-6F3F-4FD5-B4C9-353C78E177C7}" type="datetimeFigureOut">
              <a:rPr lang="en-GB" smtClean="0"/>
              <a:t>23/05/2026</a:t>
            </a:fld>
            <a:endParaRPr lang="en-GB"/>
          </a:p>
        </p:txBody>
      </p:sp>
      <p:sp>
        <p:nvSpPr>
          <p:cNvPr id="5" name="Footer Placeholder 4">
            <a:extLst>
              <a:ext uri="{FF2B5EF4-FFF2-40B4-BE49-F238E27FC236}">
                <a16:creationId xmlns:a16="http://schemas.microsoft.com/office/drawing/2014/main" id="{9D4741E6-DD8D-221A-DE68-5848368E51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FFDC09B-9AE9-D756-6317-EDF59C5702CF}"/>
              </a:ext>
            </a:extLst>
          </p:cNvPr>
          <p:cNvSpPr>
            <a:spLocks noGrp="1"/>
          </p:cNvSpPr>
          <p:nvPr>
            <p:ph type="sldNum" sz="quarter" idx="12"/>
          </p:nvPr>
        </p:nvSpPr>
        <p:spPr/>
        <p:txBody>
          <a:bodyPr/>
          <a:lstStyle/>
          <a:p>
            <a:fld id="{6BCD053E-A787-4AAB-891F-8BE6D3DBB2CC}" type="slidenum">
              <a:rPr lang="en-GB" smtClean="0"/>
              <a:t>‹#›</a:t>
            </a:fld>
            <a:endParaRPr lang="en-GB"/>
          </a:p>
        </p:txBody>
      </p:sp>
    </p:spTree>
    <p:extLst>
      <p:ext uri="{BB962C8B-B14F-4D97-AF65-F5344CB8AC3E}">
        <p14:creationId xmlns:p14="http://schemas.microsoft.com/office/powerpoint/2010/main" val="3526001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6F4C3-0F61-B3AD-CCC4-4DF358D683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1C2FDC-4299-DBD4-B096-36CD63A9FC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E8EFBC-E1E0-C672-BA33-B105EBA558E2}"/>
              </a:ext>
            </a:extLst>
          </p:cNvPr>
          <p:cNvSpPr>
            <a:spLocks noGrp="1"/>
          </p:cNvSpPr>
          <p:nvPr>
            <p:ph type="dt" sz="half" idx="10"/>
          </p:nvPr>
        </p:nvSpPr>
        <p:spPr/>
        <p:txBody>
          <a:bodyPr/>
          <a:lstStyle/>
          <a:p>
            <a:fld id="{F5D65154-6F3F-4FD5-B4C9-353C78E177C7}" type="datetimeFigureOut">
              <a:rPr lang="en-GB" smtClean="0"/>
              <a:t>23/05/2026</a:t>
            </a:fld>
            <a:endParaRPr lang="en-GB"/>
          </a:p>
        </p:txBody>
      </p:sp>
      <p:sp>
        <p:nvSpPr>
          <p:cNvPr id="5" name="Footer Placeholder 4">
            <a:extLst>
              <a:ext uri="{FF2B5EF4-FFF2-40B4-BE49-F238E27FC236}">
                <a16:creationId xmlns:a16="http://schemas.microsoft.com/office/drawing/2014/main" id="{9D0B61BE-1B3C-7780-205F-D03FF895C7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90FCFD-36EF-C9E7-C6A1-0ED610D3E6E5}"/>
              </a:ext>
            </a:extLst>
          </p:cNvPr>
          <p:cNvSpPr>
            <a:spLocks noGrp="1"/>
          </p:cNvSpPr>
          <p:nvPr>
            <p:ph type="sldNum" sz="quarter" idx="12"/>
          </p:nvPr>
        </p:nvSpPr>
        <p:spPr/>
        <p:txBody>
          <a:bodyPr/>
          <a:lstStyle/>
          <a:p>
            <a:fld id="{6BCD053E-A787-4AAB-891F-8BE6D3DBB2CC}" type="slidenum">
              <a:rPr lang="en-GB" smtClean="0"/>
              <a:t>‹#›</a:t>
            </a:fld>
            <a:endParaRPr lang="en-GB"/>
          </a:p>
        </p:txBody>
      </p:sp>
    </p:spTree>
    <p:extLst>
      <p:ext uri="{BB962C8B-B14F-4D97-AF65-F5344CB8AC3E}">
        <p14:creationId xmlns:p14="http://schemas.microsoft.com/office/powerpoint/2010/main" val="2173299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66AE5-BD04-1629-F28C-C1A3659BAC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4145E1-DBD5-B59A-0364-B26B8F378E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90936A-9AA8-76DB-BB68-B68FA9034267}"/>
              </a:ext>
            </a:extLst>
          </p:cNvPr>
          <p:cNvSpPr>
            <a:spLocks noGrp="1"/>
          </p:cNvSpPr>
          <p:nvPr>
            <p:ph type="dt" sz="half" idx="10"/>
          </p:nvPr>
        </p:nvSpPr>
        <p:spPr/>
        <p:txBody>
          <a:bodyPr/>
          <a:lstStyle/>
          <a:p>
            <a:fld id="{F5D65154-6F3F-4FD5-B4C9-353C78E177C7}" type="datetimeFigureOut">
              <a:rPr lang="en-GB" smtClean="0"/>
              <a:t>23/05/2026</a:t>
            </a:fld>
            <a:endParaRPr lang="en-GB"/>
          </a:p>
        </p:txBody>
      </p:sp>
      <p:sp>
        <p:nvSpPr>
          <p:cNvPr id="5" name="Footer Placeholder 4">
            <a:extLst>
              <a:ext uri="{FF2B5EF4-FFF2-40B4-BE49-F238E27FC236}">
                <a16:creationId xmlns:a16="http://schemas.microsoft.com/office/drawing/2014/main" id="{3D6A0D17-4D5B-8CED-DE81-37D585F5E5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644A3E-47D5-E8A3-92D7-88FDDEA4C325}"/>
              </a:ext>
            </a:extLst>
          </p:cNvPr>
          <p:cNvSpPr>
            <a:spLocks noGrp="1"/>
          </p:cNvSpPr>
          <p:nvPr>
            <p:ph type="sldNum" sz="quarter" idx="12"/>
          </p:nvPr>
        </p:nvSpPr>
        <p:spPr/>
        <p:txBody>
          <a:bodyPr/>
          <a:lstStyle/>
          <a:p>
            <a:fld id="{6BCD053E-A787-4AAB-891F-8BE6D3DBB2CC}" type="slidenum">
              <a:rPr lang="en-GB" smtClean="0"/>
              <a:t>‹#›</a:t>
            </a:fld>
            <a:endParaRPr lang="en-GB"/>
          </a:p>
        </p:txBody>
      </p:sp>
    </p:spTree>
    <p:extLst>
      <p:ext uri="{BB962C8B-B14F-4D97-AF65-F5344CB8AC3E}">
        <p14:creationId xmlns:p14="http://schemas.microsoft.com/office/powerpoint/2010/main" val="1410023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52598-20B0-5D1E-7916-E90003CF62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25E03D-DBD5-B505-F6B0-E28FE2A330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9E3B55C-B85A-FA08-B880-33F3396B83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B03E9D2-0EB4-177B-6DAA-D990217323B5}"/>
              </a:ext>
            </a:extLst>
          </p:cNvPr>
          <p:cNvSpPr>
            <a:spLocks noGrp="1"/>
          </p:cNvSpPr>
          <p:nvPr>
            <p:ph type="dt" sz="half" idx="10"/>
          </p:nvPr>
        </p:nvSpPr>
        <p:spPr/>
        <p:txBody>
          <a:bodyPr/>
          <a:lstStyle/>
          <a:p>
            <a:fld id="{F5D65154-6F3F-4FD5-B4C9-353C78E177C7}" type="datetimeFigureOut">
              <a:rPr lang="en-GB" smtClean="0"/>
              <a:t>23/05/2026</a:t>
            </a:fld>
            <a:endParaRPr lang="en-GB"/>
          </a:p>
        </p:txBody>
      </p:sp>
      <p:sp>
        <p:nvSpPr>
          <p:cNvPr id="6" name="Footer Placeholder 5">
            <a:extLst>
              <a:ext uri="{FF2B5EF4-FFF2-40B4-BE49-F238E27FC236}">
                <a16:creationId xmlns:a16="http://schemas.microsoft.com/office/drawing/2014/main" id="{D0FD3378-DA2C-1F93-2397-9E52A267DD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DCBF7E-4C70-4D46-4789-DDA4DC3C51CD}"/>
              </a:ext>
            </a:extLst>
          </p:cNvPr>
          <p:cNvSpPr>
            <a:spLocks noGrp="1"/>
          </p:cNvSpPr>
          <p:nvPr>
            <p:ph type="sldNum" sz="quarter" idx="12"/>
          </p:nvPr>
        </p:nvSpPr>
        <p:spPr/>
        <p:txBody>
          <a:bodyPr/>
          <a:lstStyle/>
          <a:p>
            <a:fld id="{6BCD053E-A787-4AAB-891F-8BE6D3DBB2CC}" type="slidenum">
              <a:rPr lang="en-GB" smtClean="0"/>
              <a:t>‹#›</a:t>
            </a:fld>
            <a:endParaRPr lang="en-GB"/>
          </a:p>
        </p:txBody>
      </p:sp>
    </p:spTree>
    <p:extLst>
      <p:ext uri="{BB962C8B-B14F-4D97-AF65-F5344CB8AC3E}">
        <p14:creationId xmlns:p14="http://schemas.microsoft.com/office/powerpoint/2010/main" val="258397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E694-2C45-5CE1-32AF-85F2930245A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855772-538D-6850-1E6E-697B5F1E30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F5DF7-A23F-80AA-AF29-6FD838F8C4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57D9C14-5914-2C6E-BAD5-84BC8AE660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09EF54-3400-9E32-4359-3126C84545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31BA47F-65D3-23DA-9951-D3654BC15BE1}"/>
              </a:ext>
            </a:extLst>
          </p:cNvPr>
          <p:cNvSpPr>
            <a:spLocks noGrp="1"/>
          </p:cNvSpPr>
          <p:nvPr>
            <p:ph type="dt" sz="half" idx="10"/>
          </p:nvPr>
        </p:nvSpPr>
        <p:spPr/>
        <p:txBody>
          <a:bodyPr/>
          <a:lstStyle/>
          <a:p>
            <a:fld id="{F5D65154-6F3F-4FD5-B4C9-353C78E177C7}" type="datetimeFigureOut">
              <a:rPr lang="en-GB" smtClean="0"/>
              <a:t>23/05/2026</a:t>
            </a:fld>
            <a:endParaRPr lang="en-GB"/>
          </a:p>
        </p:txBody>
      </p:sp>
      <p:sp>
        <p:nvSpPr>
          <p:cNvPr id="8" name="Footer Placeholder 7">
            <a:extLst>
              <a:ext uri="{FF2B5EF4-FFF2-40B4-BE49-F238E27FC236}">
                <a16:creationId xmlns:a16="http://schemas.microsoft.com/office/drawing/2014/main" id="{05C3215D-76A3-5152-3D10-886DCCE49EB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5349DC-3707-806C-43F5-3B977886DEBA}"/>
              </a:ext>
            </a:extLst>
          </p:cNvPr>
          <p:cNvSpPr>
            <a:spLocks noGrp="1"/>
          </p:cNvSpPr>
          <p:nvPr>
            <p:ph type="sldNum" sz="quarter" idx="12"/>
          </p:nvPr>
        </p:nvSpPr>
        <p:spPr/>
        <p:txBody>
          <a:bodyPr/>
          <a:lstStyle/>
          <a:p>
            <a:fld id="{6BCD053E-A787-4AAB-891F-8BE6D3DBB2CC}" type="slidenum">
              <a:rPr lang="en-GB" smtClean="0"/>
              <a:t>‹#›</a:t>
            </a:fld>
            <a:endParaRPr lang="en-GB"/>
          </a:p>
        </p:txBody>
      </p:sp>
    </p:spTree>
    <p:extLst>
      <p:ext uri="{BB962C8B-B14F-4D97-AF65-F5344CB8AC3E}">
        <p14:creationId xmlns:p14="http://schemas.microsoft.com/office/powerpoint/2010/main" val="2410138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07D01-215F-5962-50C0-0B645DBBEE0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7105917-1D0B-9E7E-EF38-034ED7D4CF4A}"/>
              </a:ext>
            </a:extLst>
          </p:cNvPr>
          <p:cNvSpPr>
            <a:spLocks noGrp="1"/>
          </p:cNvSpPr>
          <p:nvPr>
            <p:ph type="dt" sz="half" idx="10"/>
          </p:nvPr>
        </p:nvSpPr>
        <p:spPr/>
        <p:txBody>
          <a:bodyPr/>
          <a:lstStyle/>
          <a:p>
            <a:fld id="{F5D65154-6F3F-4FD5-B4C9-353C78E177C7}" type="datetimeFigureOut">
              <a:rPr lang="en-GB" smtClean="0"/>
              <a:t>23/05/2026</a:t>
            </a:fld>
            <a:endParaRPr lang="en-GB"/>
          </a:p>
        </p:txBody>
      </p:sp>
      <p:sp>
        <p:nvSpPr>
          <p:cNvPr id="4" name="Footer Placeholder 3">
            <a:extLst>
              <a:ext uri="{FF2B5EF4-FFF2-40B4-BE49-F238E27FC236}">
                <a16:creationId xmlns:a16="http://schemas.microsoft.com/office/drawing/2014/main" id="{5871C9E6-0A9B-91DD-50C3-532B38A8B18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578B537-7B78-D52E-9489-7D7AB79B467C}"/>
              </a:ext>
            </a:extLst>
          </p:cNvPr>
          <p:cNvSpPr>
            <a:spLocks noGrp="1"/>
          </p:cNvSpPr>
          <p:nvPr>
            <p:ph type="sldNum" sz="quarter" idx="12"/>
          </p:nvPr>
        </p:nvSpPr>
        <p:spPr/>
        <p:txBody>
          <a:bodyPr/>
          <a:lstStyle/>
          <a:p>
            <a:fld id="{6BCD053E-A787-4AAB-891F-8BE6D3DBB2CC}" type="slidenum">
              <a:rPr lang="en-GB" smtClean="0"/>
              <a:t>‹#›</a:t>
            </a:fld>
            <a:endParaRPr lang="en-GB"/>
          </a:p>
        </p:txBody>
      </p:sp>
    </p:spTree>
    <p:extLst>
      <p:ext uri="{BB962C8B-B14F-4D97-AF65-F5344CB8AC3E}">
        <p14:creationId xmlns:p14="http://schemas.microsoft.com/office/powerpoint/2010/main" val="740382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5156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90D94-2294-6A30-3AFC-F8A089761B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04F1A60-FB2B-F6F9-1FF3-BF032C6012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5A9641-0332-80A4-6494-2F7705DAC0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19A36-41AD-0AA0-B625-3A130074F329}"/>
              </a:ext>
            </a:extLst>
          </p:cNvPr>
          <p:cNvSpPr>
            <a:spLocks noGrp="1"/>
          </p:cNvSpPr>
          <p:nvPr>
            <p:ph type="dt" sz="half" idx="10"/>
          </p:nvPr>
        </p:nvSpPr>
        <p:spPr/>
        <p:txBody>
          <a:bodyPr/>
          <a:lstStyle/>
          <a:p>
            <a:fld id="{F5D65154-6F3F-4FD5-B4C9-353C78E177C7}" type="datetimeFigureOut">
              <a:rPr lang="en-GB" smtClean="0"/>
              <a:t>23/05/2026</a:t>
            </a:fld>
            <a:endParaRPr lang="en-GB"/>
          </a:p>
        </p:txBody>
      </p:sp>
      <p:sp>
        <p:nvSpPr>
          <p:cNvPr id="6" name="Footer Placeholder 5">
            <a:extLst>
              <a:ext uri="{FF2B5EF4-FFF2-40B4-BE49-F238E27FC236}">
                <a16:creationId xmlns:a16="http://schemas.microsoft.com/office/drawing/2014/main" id="{12A343E1-06C0-E7B8-05A6-25632144E9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B3D4B1-7F0A-A760-658A-C02D57E49A4A}"/>
              </a:ext>
            </a:extLst>
          </p:cNvPr>
          <p:cNvSpPr>
            <a:spLocks noGrp="1"/>
          </p:cNvSpPr>
          <p:nvPr>
            <p:ph type="sldNum" sz="quarter" idx="12"/>
          </p:nvPr>
        </p:nvSpPr>
        <p:spPr/>
        <p:txBody>
          <a:bodyPr/>
          <a:lstStyle/>
          <a:p>
            <a:fld id="{6BCD053E-A787-4AAB-891F-8BE6D3DBB2CC}" type="slidenum">
              <a:rPr lang="en-GB" smtClean="0"/>
              <a:t>‹#›</a:t>
            </a:fld>
            <a:endParaRPr lang="en-GB"/>
          </a:p>
        </p:txBody>
      </p:sp>
    </p:spTree>
    <p:extLst>
      <p:ext uri="{BB962C8B-B14F-4D97-AF65-F5344CB8AC3E}">
        <p14:creationId xmlns:p14="http://schemas.microsoft.com/office/powerpoint/2010/main" val="194873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47CC-F7E4-FD87-21DB-E208E6BD07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48971BB-A244-10D6-E621-EEFF99EA79A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DE451B-650D-BD8D-2D7B-C19C97C7E132}"/>
              </a:ext>
            </a:extLst>
          </p:cNvPr>
          <p:cNvSpPr>
            <a:spLocks noGrp="1"/>
          </p:cNvSpPr>
          <p:nvPr>
            <p:ph type="dt" sz="half" idx="10"/>
          </p:nvPr>
        </p:nvSpPr>
        <p:spPr>
          <a:xfrm>
            <a:off x="838200" y="6356350"/>
            <a:ext cx="2743200" cy="365125"/>
          </a:xfrm>
          <a:prstGeom prst="rect">
            <a:avLst/>
          </a:prstGeom>
        </p:spPr>
        <p:txBody>
          <a:bodyPr/>
          <a:lstStyle/>
          <a:p>
            <a:fld id="{395537D4-6186-48D9-A9F2-41930849AF4F}" type="datetimeFigureOut">
              <a:rPr lang="en-GB" smtClean="0"/>
              <a:t>23/05/2026</a:t>
            </a:fld>
            <a:endParaRPr lang="en-GB"/>
          </a:p>
        </p:txBody>
      </p:sp>
      <p:sp>
        <p:nvSpPr>
          <p:cNvPr id="5" name="Footer Placeholder 4">
            <a:extLst>
              <a:ext uri="{FF2B5EF4-FFF2-40B4-BE49-F238E27FC236}">
                <a16:creationId xmlns:a16="http://schemas.microsoft.com/office/drawing/2014/main" id="{A9EDD716-6BE4-E032-AA1C-A0058B2577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4350ED94-B88B-3AC7-33E8-36D6DCD4E21E}"/>
              </a:ext>
            </a:extLst>
          </p:cNvPr>
          <p:cNvSpPr>
            <a:spLocks noGrp="1"/>
          </p:cNvSpPr>
          <p:nvPr>
            <p:ph type="sldNum" sz="quarter" idx="12"/>
          </p:nvPr>
        </p:nvSpPr>
        <p:spPr>
          <a:xfrm>
            <a:off x="8610600" y="6356350"/>
            <a:ext cx="2743200" cy="365125"/>
          </a:xfrm>
          <a:prstGeom prst="rect">
            <a:avLst/>
          </a:prstGeom>
        </p:spPr>
        <p:txBody>
          <a:bodyPr/>
          <a:lstStyle/>
          <a:p>
            <a:fld id="{C82F8F41-2712-4CAF-BF96-4E46FAF16A4C}" type="slidenum">
              <a:rPr lang="en-GB" smtClean="0"/>
              <a:t>‹#›</a:t>
            </a:fld>
            <a:endParaRPr lang="en-GB"/>
          </a:p>
        </p:txBody>
      </p:sp>
    </p:spTree>
    <p:extLst>
      <p:ext uri="{BB962C8B-B14F-4D97-AF65-F5344CB8AC3E}">
        <p14:creationId xmlns:p14="http://schemas.microsoft.com/office/powerpoint/2010/main" val="4284687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0523B-BC6A-03E2-28A1-DA5B4269F4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9A11813-B926-FC6B-7C27-14D2F3D7A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031AA8-EC15-9A87-DC7F-0389B0FDF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BCA599-DC6D-19EA-C068-45E4AF3A93FF}"/>
              </a:ext>
            </a:extLst>
          </p:cNvPr>
          <p:cNvSpPr>
            <a:spLocks noGrp="1"/>
          </p:cNvSpPr>
          <p:nvPr>
            <p:ph type="dt" sz="half" idx="10"/>
          </p:nvPr>
        </p:nvSpPr>
        <p:spPr/>
        <p:txBody>
          <a:bodyPr/>
          <a:lstStyle/>
          <a:p>
            <a:fld id="{F5D65154-6F3F-4FD5-B4C9-353C78E177C7}" type="datetimeFigureOut">
              <a:rPr lang="en-GB" smtClean="0"/>
              <a:t>23/05/2026</a:t>
            </a:fld>
            <a:endParaRPr lang="en-GB"/>
          </a:p>
        </p:txBody>
      </p:sp>
      <p:sp>
        <p:nvSpPr>
          <p:cNvPr id="6" name="Footer Placeholder 5">
            <a:extLst>
              <a:ext uri="{FF2B5EF4-FFF2-40B4-BE49-F238E27FC236}">
                <a16:creationId xmlns:a16="http://schemas.microsoft.com/office/drawing/2014/main" id="{72394AB5-9853-8FA2-E3F2-9B6381873D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E3A524-CC79-2AE6-B581-CD0A2EE54F53}"/>
              </a:ext>
            </a:extLst>
          </p:cNvPr>
          <p:cNvSpPr>
            <a:spLocks noGrp="1"/>
          </p:cNvSpPr>
          <p:nvPr>
            <p:ph type="sldNum" sz="quarter" idx="12"/>
          </p:nvPr>
        </p:nvSpPr>
        <p:spPr/>
        <p:txBody>
          <a:bodyPr/>
          <a:lstStyle/>
          <a:p>
            <a:fld id="{6BCD053E-A787-4AAB-891F-8BE6D3DBB2CC}" type="slidenum">
              <a:rPr lang="en-GB" smtClean="0"/>
              <a:t>‹#›</a:t>
            </a:fld>
            <a:endParaRPr lang="en-GB"/>
          </a:p>
        </p:txBody>
      </p:sp>
    </p:spTree>
    <p:extLst>
      <p:ext uri="{BB962C8B-B14F-4D97-AF65-F5344CB8AC3E}">
        <p14:creationId xmlns:p14="http://schemas.microsoft.com/office/powerpoint/2010/main" val="1072492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1E1E3-622B-FB2A-0EB4-8ABA0186FC5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76FE90-C44D-43E8-FE95-6A403B1FF5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E6188F-3FD5-BE2F-4D9F-834363324D0A}"/>
              </a:ext>
            </a:extLst>
          </p:cNvPr>
          <p:cNvSpPr>
            <a:spLocks noGrp="1"/>
          </p:cNvSpPr>
          <p:nvPr>
            <p:ph type="dt" sz="half" idx="10"/>
          </p:nvPr>
        </p:nvSpPr>
        <p:spPr/>
        <p:txBody>
          <a:bodyPr/>
          <a:lstStyle/>
          <a:p>
            <a:fld id="{F5D65154-6F3F-4FD5-B4C9-353C78E177C7}" type="datetimeFigureOut">
              <a:rPr lang="en-GB" smtClean="0"/>
              <a:t>23/05/2026</a:t>
            </a:fld>
            <a:endParaRPr lang="en-GB"/>
          </a:p>
        </p:txBody>
      </p:sp>
      <p:sp>
        <p:nvSpPr>
          <p:cNvPr id="5" name="Footer Placeholder 4">
            <a:extLst>
              <a:ext uri="{FF2B5EF4-FFF2-40B4-BE49-F238E27FC236}">
                <a16:creationId xmlns:a16="http://schemas.microsoft.com/office/drawing/2014/main" id="{853232DA-B6A1-4A77-6944-BAA06C2B18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8E1E54-6044-D44F-23CB-834A62B9E092}"/>
              </a:ext>
            </a:extLst>
          </p:cNvPr>
          <p:cNvSpPr>
            <a:spLocks noGrp="1"/>
          </p:cNvSpPr>
          <p:nvPr>
            <p:ph type="sldNum" sz="quarter" idx="12"/>
          </p:nvPr>
        </p:nvSpPr>
        <p:spPr/>
        <p:txBody>
          <a:bodyPr/>
          <a:lstStyle/>
          <a:p>
            <a:fld id="{6BCD053E-A787-4AAB-891F-8BE6D3DBB2CC}" type="slidenum">
              <a:rPr lang="en-GB" smtClean="0"/>
              <a:t>‹#›</a:t>
            </a:fld>
            <a:endParaRPr lang="en-GB"/>
          </a:p>
        </p:txBody>
      </p:sp>
    </p:spTree>
    <p:extLst>
      <p:ext uri="{BB962C8B-B14F-4D97-AF65-F5344CB8AC3E}">
        <p14:creationId xmlns:p14="http://schemas.microsoft.com/office/powerpoint/2010/main" val="3371504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7054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6A4576E-9A24-6D16-45AA-9108E92B8805}"/>
              </a:ext>
            </a:extLst>
          </p:cNvPr>
          <p:cNvSpPr>
            <a:spLocks noGrp="1"/>
          </p:cNvSpPr>
          <p:nvPr>
            <p:ph type="dt" sz="half" idx="10"/>
          </p:nvPr>
        </p:nvSpPr>
        <p:spPr/>
        <p:txBody>
          <a:bodyPr/>
          <a:lstStyle/>
          <a:p>
            <a:fld id="{F5D65154-6F3F-4FD5-B4C9-353C78E177C7}" type="datetimeFigureOut">
              <a:rPr lang="en-GB" smtClean="0"/>
              <a:t>23/05/2026</a:t>
            </a:fld>
            <a:endParaRPr lang="en-GB"/>
          </a:p>
        </p:txBody>
      </p:sp>
      <p:sp>
        <p:nvSpPr>
          <p:cNvPr id="4" name="Footer Placeholder 3">
            <a:extLst>
              <a:ext uri="{FF2B5EF4-FFF2-40B4-BE49-F238E27FC236}">
                <a16:creationId xmlns:a16="http://schemas.microsoft.com/office/drawing/2014/main" id="{3113C441-1023-A8B4-48AA-D15E6F05ACB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10A1F77-F8FD-6E1D-14E5-55AA73D93D32}"/>
              </a:ext>
            </a:extLst>
          </p:cNvPr>
          <p:cNvSpPr>
            <a:spLocks noGrp="1"/>
          </p:cNvSpPr>
          <p:nvPr>
            <p:ph type="sldNum" sz="quarter" idx="12"/>
          </p:nvPr>
        </p:nvSpPr>
        <p:spPr/>
        <p:txBody>
          <a:bodyPr/>
          <a:lstStyle/>
          <a:p>
            <a:fld id="{6BCD053E-A787-4AAB-891F-8BE6D3DBB2CC}" type="slidenum">
              <a:rPr lang="en-GB" smtClean="0"/>
              <a:t>‹#›</a:t>
            </a:fld>
            <a:endParaRPr lang="en-GB"/>
          </a:p>
        </p:txBody>
      </p:sp>
    </p:spTree>
    <p:extLst>
      <p:ext uri="{BB962C8B-B14F-4D97-AF65-F5344CB8AC3E}">
        <p14:creationId xmlns:p14="http://schemas.microsoft.com/office/powerpoint/2010/main" val="2071149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E5CC-1ECF-75C5-C110-83B0C15C1B4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9A7CD06-2F77-3776-98F9-8910CF36D00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9C6776-886D-BFE2-79B4-63F20DEBA7CF}"/>
              </a:ext>
            </a:extLst>
          </p:cNvPr>
          <p:cNvSpPr>
            <a:spLocks noGrp="1"/>
          </p:cNvSpPr>
          <p:nvPr>
            <p:ph type="dt" sz="half" idx="10"/>
          </p:nvPr>
        </p:nvSpPr>
        <p:spPr>
          <a:xfrm>
            <a:off x="838200" y="6356350"/>
            <a:ext cx="2743200" cy="365125"/>
          </a:xfrm>
          <a:prstGeom prst="rect">
            <a:avLst/>
          </a:prstGeom>
        </p:spPr>
        <p:txBody>
          <a:bodyPr/>
          <a:lstStyle/>
          <a:p>
            <a:fld id="{395537D4-6186-48D9-A9F2-41930849AF4F}" type="datetimeFigureOut">
              <a:rPr lang="en-GB" smtClean="0"/>
              <a:t>23/05/2026</a:t>
            </a:fld>
            <a:endParaRPr lang="en-GB"/>
          </a:p>
        </p:txBody>
      </p:sp>
      <p:sp>
        <p:nvSpPr>
          <p:cNvPr id="5" name="Footer Placeholder 4">
            <a:extLst>
              <a:ext uri="{FF2B5EF4-FFF2-40B4-BE49-F238E27FC236}">
                <a16:creationId xmlns:a16="http://schemas.microsoft.com/office/drawing/2014/main" id="{4BF94830-70C9-BD41-4ADD-ECFBDD477E3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28E331BF-4D7A-5408-D8C5-C8F22C7CC487}"/>
              </a:ext>
            </a:extLst>
          </p:cNvPr>
          <p:cNvSpPr>
            <a:spLocks noGrp="1"/>
          </p:cNvSpPr>
          <p:nvPr>
            <p:ph type="sldNum" sz="quarter" idx="12"/>
          </p:nvPr>
        </p:nvSpPr>
        <p:spPr>
          <a:xfrm>
            <a:off x="8610600" y="6356350"/>
            <a:ext cx="2743200" cy="365125"/>
          </a:xfrm>
          <a:prstGeom prst="rect">
            <a:avLst/>
          </a:prstGeom>
        </p:spPr>
        <p:txBody>
          <a:bodyPr/>
          <a:lstStyle/>
          <a:p>
            <a:fld id="{C82F8F41-2712-4CAF-BF96-4E46FAF16A4C}" type="slidenum">
              <a:rPr lang="en-GB" smtClean="0"/>
              <a:t>‹#›</a:t>
            </a:fld>
            <a:endParaRPr lang="en-GB"/>
          </a:p>
        </p:txBody>
      </p:sp>
    </p:spTree>
    <p:extLst>
      <p:ext uri="{BB962C8B-B14F-4D97-AF65-F5344CB8AC3E}">
        <p14:creationId xmlns:p14="http://schemas.microsoft.com/office/powerpoint/2010/main" val="88976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91E9-7868-7C6F-A9E2-B42027590AA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BDD514-F1B9-7588-E3F5-2A8C3727188E}"/>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6416A9-50A4-B6E0-1514-D9FDCDC3576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8CAA0FC-00EF-B8DF-EFAC-1D2586A5475E}"/>
              </a:ext>
            </a:extLst>
          </p:cNvPr>
          <p:cNvSpPr>
            <a:spLocks noGrp="1"/>
          </p:cNvSpPr>
          <p:nvPr>
            <p:ph type="dt" sz="half" idx="10"/>
          </p:nvPr>
        </p:nvSpPr>
        <p:spPr>
          <a:xfrm>
            <a:off x="838200" y="6356350"/>
            <a:ext cx="2743200" cy="365125"/>
          </a:xfrm>
          <a:prstGeom prst="rect">
            <a:avLst/>
          </a:prstGeom>
        </p:spPr>
        <p:txBody>
          <a:bodyPr/>
          <a:lstStyle/>
          <a:p>
            <a:fld id="{395537D4-6186-48D9-A9F2-41930849AF4F}" type="datetimeFigureOut">
              <a:rPr lang="en-GB" smtClean="0"/>
              <a:t>23/05/2026</a:t>
            </a:fld>
            <a:endParaRPr lang="en-GB"/>
          </a:p>
        </p:txBody>
      </p:sp>
      <p:sp>
        <p:nvSpPr>
          <p:cNvPr id="6" name="Footer Placeholder 5">
            <a:extLst>
              <a:ext uri="{FF2B5EF4-FFF2-40B4-BE49-F238E27FC236}">
                <a16:creationId xmlns:a16="http://schemas.microsoft.com/office/drawing/2014/main" id="{6DE76066-FEB7-B6E7-8A5F-BAF5FD23025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69C9000-69C6-7CE0-6985-04609755A755}"/>
              </a:ext>
            </a:extLst>
          </p:cNvPr>
          <p:cNvSpPr>
            <a:spLocks noGrp="1"/>
          </p:cNvSpPr>
          <p:nvPr>
            <p:ph type="sldNum" sz="quarter" idx="12"/>
          </p:nvPr>
        </p:nvSpPr>
        <p:spPr>
          <a:xfrm>
            <a:off x="8610600" y="6356350"/>
            <a:ext cx="2743200" cy="365125"/>
          </a:xfrm>
          <a:prstGeom prst="rect">
            <a:avLst/>
          </a:prstGeom>
        </p:spPr>
        <p:txBody>
          <a:bodyPr/>
          <a:lstStyle/>
          <a:p>
            <a:fld id="{C82F8F41-2712-4CAF-BF96-4E46FAF16A4C}" type="slidenum">
              <a:rPr lang="en-GB" smtClean="0"/>
              <a:t>‹#›</a:t>
            </a:fld>
            <a:endParaRPr lang="en-GB"/>
          </a:p>
        </p:txBody>
      </p:sp>
    </p:spTree>
    <p:extLst>
      <p:ext uri="{BB962C8B-B14F-4D97-AF65-F5344CB8AC3E}">
        <p14:creationId xmlns:p14="http://schemas.microsoft.com/office/powerpoint/2010/main" val="110938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C5A2-C464-68ED-D3D7-43E16CE3435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087B88C-7752-4EF5-980E-DCFED6D9830C}"/>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310360-D4F7-9555-9176-DEBDEA8CC33E}"/>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A654D8F-E985-3FC0-98F2-3F1798DDD1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1E8DD9-DCED-41DF-8CDF-1C89EE7DCC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241268-4AE6-A245-9FE6-151632C2411D}"/>
              </a:ext>
            </a:extLst>
          </p:cNvPr>
          <p:cNvSpPr>
            <a:spLocks noGrp="1"/>
          </p:cNvSpPr>
          <p:nvPr>
            <p:ph type="dt" sz="half" idx="10"/>
          </p:nvPr>
        </p:nvSpPr>
        <p:spPr>
          <a:xfrm>
            <a:off x="838200" y="6356350"/>
            <a:ext cx="2743200" cy="365125"/>
          </a:xfrm>
          <a:prstGeom prst="rect">
            <a:avLst/>
          </a:prstGeom>
        </p:spPr>
        <p:txBody>
          <a:bodyPr/>
          <a:lstStyle/>
          <a:p>
            <a:fld id="{395537D4-6186-48D9-A9F2-41930849AF4F}" type="datetimeFigureOut">
              <a:rPr lang="en-GB" smtClean="0"/>
              <a:t>23/05/2026</a:t>
            </a:fld>
            <a:endParaRPr lang="en-GB"/>
          </a:p>
        </p:txBody>
      </p:sp>
      <p:sp>
        <p:nvSpPr>
          <p:cNvPr id="8" name="Footer Placeholder 7">
            <a:extLst>
              <a:ext uri="{FF2B5EF4-FFF2-40B4-BE49-F238E27FC236}">
                <a16:creationId xmlns:a16="http://schemas.microsoft.com/office/drawing/2014/main" id="{E93B2BD3-0BF3-995E-DE54-1B13B5AD803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E636DE83-0610-363C-462C-742186478347}"/>
              </a:ext>
            </a:extLst>
          </p:cNvPr>
          <p:cNvSpPr>
            <a:spLocks noGrp="1"/>
          </p:cNvSpPr>
          <p:nvPr>
            <p:ph type="sldNum" sz="quarter" idx="12"/>
          </p:nvPr>
        </p:nvSpPr>
        <p:spPr>
          <a:xfrm>
            <a:off x="8610600" y="6356350"/>
            <a:ext cx="2743200" cy="365125"/>
          </a:xfrm>
          <a:prstGeom prst="rect">
            <a:avLst/>
          </a:prstGeom>
        </p:spPr>
        <p:txBody>
          <a:bodyPr/>
          <a:lstStyle/>
          <a:p>
            <a:fld id="{C82F8F41-2712-4CAF-BF96-4E46FAF16A4C}" type="slidenum">
              <a:rPr lang="en-GB" smtClean="0"/>
              <a:t>‹#›</a:t>
            </a:fld>
            <a:endParaRPr lang="en-GB"/>
          </a:p>
        </p:txBody>
      </p:sp>
    </p:spTree>
    <p:extLst>
      <p:ext uri="{BB962C8B-B14F-4D97-AF65-F5344CB8AC3E}">
        <p14:creationId xmlns:p14="http://schemas.microsoft.com/office/powerpoint/2010/main" val="2263269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FB42-000D-67C5-55EB-F505206718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D34B1F-CB0A-EB8B-53A5-C8E81D9A01CA}"/>
              </a:ext>
            </a:extLst>
          </p:cNvPr>
          <p:cNvSpPr>
            <a:spLocks noGrp="1"/>
          </p:cNvSpPr>
          <p:nvPr>
            <p:ph type="dt" sz="half" idx="10"/>
          </p:nvPr>
        </p:nvSpPr>
        <p:spPr>
          <a:xfrm>
            <a:off x="838200" y="6356350"/>
            <a:ext cx="2743200" cy="365125"/>
          </a:xfrm>
          <a:prstGeom prst="rect">
            <a:avLst/>
          </a:prstGeom>
        </p:spPr>
        <p:txBody>
          <a:bodyPr/>
          <a:lstStyle/>
          <a:p>
            <a:fld id="{395537D4-6186-48D9-A9F2-41930849AF4F}" type="datetimeFigureOut">
              <a:rPr lang="en-GB" smtClean="0"/>
              <a:t>23/05/2026</a:t>
            </a:fld>
            <a:endParaRPr lang="en-GB"/>
          </a:p>
        </p:txBody>
      </p:sp>
      <p:sp>
        <p:nvSpPr>
          <p:cNvPr id="4" name="Footer Placeholder 3">
            <a:extLst>
              <a:ext uri="{FF2B5EF4-FFF2-40B4-BE49-F238E27FC236}">
                <a16:creationId xmlns:a16="http://schemas.microsoft.com/office/drawing/2014/main" id="{C4972A41-8A06-2744-A35A-2FC5B64C46E4}"/>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1944736-3462-C86C-1DF8-28816B7DC992}"/>
              </a:ext>
            </a:extLst>
          </p:cNvPr>
          <p:cNvSpPr>
            <a:spLocks noGrp="1"/>
          </p:cNvSpPr>
          <p:nvPr>
            <p:ph type="sldNum" sz="quarter" idx="12"/>
          </p:nvPr>
        </p:nvSpPr>
        <p:spPr>
          <a:xfrm>
            <a:off x="8610600" y="6356350"/>
            <a:ext cx="2743200" cy="365125"/>
          </a:xfrm>
          <a:prstGeom prst="rect">
            <a:avLst/>
          </a:prstGeom>
        </p:spPr>
        <p:txBody>
          <a:bodyPr/>
          <a:lstStyle/>
          <a:p>
            <a:fld id="{C82F8F41-2712-4CAF-BF96-4E46FAF16A4C}" type="slidenum">
              <a:rPr lang="en-GB" smtClean="0"/>
              <a:t>‹#›</a:t>
            </a:fld>
            <a:endParaRPr lang="en-GB"/>
          </a:p>
        </p:txBody>
      </p:sp>
    </p:spTree>
    <p:extLst>
      <p:ext uri="{BB962C8B-B14F-4D97-AF65-F5344CB8AC3E}">
        <p14:creationId xmlns:p14="http://schemas.microsoft.com/office/powerpoint/2010/main" val="3996189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44C69D-164D-3F08-D9FD-50B68A8AF7B2}"/>
              </a:ext>
            </a:extLst>
          </p:cNvPr>
          <p:cNvSpPr>
            <a:spLocks noGrp="1"/>
          </p:cNvSpPr>
          <p:nvPr>
            <p:ph type="dt" sz="half" idx="10"/>
          </p:nvPr>
        </p:nvSpPr>
        <p:spPr>
          <a:xfrm>
            <a:off x="838200" y="6356350"/>
            <a:ext cx="2743200" cy="365125"/>
          </a:xfrm>
          <a:prstGeom prst="rect">
            <a:avLst/>
          </a:prstGeom>
        </p:spPr>
        <p:txBody>
          <a:bodyPr/>
          <a:lstStyle/>
          <a:p>
            <a:fld id="{395537D4-6186-48D9-A9F2-41930849AF4F}" type="datetimeFigureOut">
              <a:rPr lang="en-GB" smtClean="0"/>
              <a:t>23/05/2026</a:t>
            </a:fld>
            <a:endParaRPr lang="en-GB"/>
          </a:p>
        </p:txBody>
      </p:sp>
      <p:sp>
        <p:nvSpPr>
          <p:cNvPr id="3" name="Footer Placeholder 2">
            <a:extLst>
              <a:ext uri="{FF2B5EF4-FFF2-40B4-BE49-F238E27FC236}">
                <a16:creationId xmlns:a16="http://schemas.microsoft.com/office/drawing/2014/main" id="{9B48028A-CAD2-751B-941F-E04B2747A19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26BE432A-B22A-2E4F-45AE-47CE183392B6}"/>
              </a:ext>
            </a:extLst>
          </p:cNvPr>
          <p:cNvSpPr>
            <a:spLocks noGrp="1"/>
          </p:cNvSpPr>
          <p:nvPr>
            <p:ph type="sldNum" sz="quarter" idx="12"/>
          </p:nvPr>
        </p:nvSpPr>
        <p:spPr>
          <a:xfrm>
            <a:off x="8610600" y="6356350"/>
            <a:ext cx="2743200" cy="365125"/>
          </a:xfrm>
          <a:prstGeom prst="rect">
            <a:avLst/>
          </a:prstGeom>
        </p:spPr>
        <p:txBody>
          <a:bodyPr/>
          <a:lstStyle/>
          <a:p>
            <a:fld id="{C82F8F41-2712-4CAF-BF96-4E46FAF16A4C}" type="slidenum">
              <a:rPr lang="en-GB" smtClean="0"/>
              <a:t>‹#›</a:t>
            </a:fld>
            <a:endParaRPr lang="en-GB"/>
          </a:p>
        </p:txBody>
      </p:sp>
    </p:spTree>
    <p:extLst>
      <p:ext uri="{BB962C8B-B14F-4D97-AF65-F5344CB8AC3E}">
        <p14:creationId xmlns:p14="http://schemas.microsoft.com/office/powerpoint/2010/main" val="41293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342A-F91C-274C-C435-A6D43D3222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7447A3-8E4D-BA6F-6864-318C157D154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D1EB60-CDAF-EF40-873B-00DD2CD56C7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0E2D77-218A-5A63-8897-32D7CFC1475A}"/>
              </a:ext>
            </a:extLst>
          </p:cNvPr>
          <p:cNvSpPr>
            <a:spLocks noGrp="1"/>
          </p:cNvSpPr>
          <p:nvPr>
            <p:ph type="dt" sz="half" idx="10"/>
          </p:nvPr>
        </p:nvSpPr>
        <p:spPr>
          <a:xfrm>
            <a:off x="838200" y="6356350"/>
            <a:ext cx="2743200" cy="365125"/>
          </a:xfrm>
          <a:prstGeom prst="rect">
            <a:avLst/>
          </a:prstGeom>
        </p:spPr>
        <p:txBody>
          <a:bodyPr/>
          <a:lstStyle/>
          <a:p>
            <a:fld id="{395537D4-6186-48D9-A9F2-41930849AF4F}" type="datetimeFigureOut">
              <a:rPr lang="en-GB" smtClean="0"/>
              <a:t>23/05/2026</a:t>
            </a:fld>
            <a:endParaRPr lang="en-GB"/>
          </a:p>
        </p:txBody>
      </p:sp>
      <p:sp>
        <p:nvSpPr>
          <p:cNvPr id="6" name="Footer Placeholder 5">
            <a:extLst>
              <a:ext uri="{FF2B5EF4-FFF2-40B4-BE49-F238E27FC236}">
                <a16:creationId xmlns:a16="http://schemas.microsoft.com/office/drawing/2014/main" id="{1A4C6B3E-F9A1-E784-ABB6-F5A7055BB08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E5E09CA3-F30E-AB56-F49F-C25AB1FAA8AF}"/>
              </a:ext>
            </a:extLst>
          </p:cNvPr>
          <p:cNvSpPr>
            <a:spLocks noGrp="1"/>
          </p:cNvSpPr>
          <p:nvPr>
            <p:ph type="sldNum" sz="quarter" idx="12"/>
          </p:nvPr>
        </p:nvSpPr>
        <p:spPr>
          <a:xfrm>
            <a:off x="8610600" y="6356350"/>
            <a:ext cx="2743200" cy="365125"/>
          </a:xfrm>
          <a:prstGeom prst="rect">
            <a:avLst/>
          </a:prstGeom>
        </p:spPr>
        <p:txBody>
          <a:bodyPr/>
          <a:lstStyle/>
          <a:p>
            <a:fld id="{C82F8F41-2712-4CAF-BF96-4E46FAF16A4C}" type="slidenum">
              <a:rPr lang="en-GB" smtClean="0"/>
              <a:t>‹#›</a:t>
            </a:fld>
            <a:endParaRPr lang="en-GB"/>
          </a:p>
        </p:txBody>
      </p:sp>
    </p:spTree>
    <p:extLst>
      <p:ext uri="{BB962C8B-B14F-4D97-AF65-F5344CB8AC3E}">
        <p14:creationId xmlns:p14="http://schemas.microsoft.com/office/powerpoint/2010/main" val="343753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CB4CD-B60A-1A14-9AEE-C77D061C1B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8F60B0-4AA4-1092-4BF8-C1E52C79DD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F49E495-2617-0BFE-9655-69BD07F6ED5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354578-2BA2-D626-28EA-516C0FA8A915}"/>
              </a:ext>
            </a:extLst>
          </p:cNvPr>
          <p:cNvSpPr>
            <a:spLocks noGrp="1"/>
          </p:cNvSpPr>
          <p:nvPr>
            <p:ph type="dt" sz="half" idx="10"/>
          </p:nvPr>
        </p:nvSpPr>
        <p:spPr>
          <a:xfrm>
            <a:off x="838200" y="6356350"/>
            <a:ext cx="2743200" cy="365125"/>
          </a:xfrm>
          <a:prstGeom prst="rect">
            <a:avLst/>
          </a:prstGeom>
        </p:spPr>
        <p:txBody>
          <a:bodyPr/>
          <a:lstStyle/>
          <a:p>
            <a:fld id="{395537D4-6186-48D9-A9F2-41930849AF4F}" type="datetimeFigureOut">
              <a:rPr lang="en-GB" smtClean="0"/>
              <a:t>23/05/2026</a:t>
            </a:fld>
            <a:endParaRPr lang="en-GB"/>
          </a:p>
        </p:txBody>
      </p:sp>
      <p:sp>
        <p:nvSpPr>
          <p:cNvPr id="6" name="Footer Placeholder 5">
            <a:extLst>
              <a:ext uri="{FF2B5EF4-FFF2-40B4-BE49-F238E27FC236}">
                <a16:creationId xmlns:a16="http://schemas.microsoft.com/office/drawing/2014/main" id="{BB62E6EE-DA5A-F882-9037-C1812923C58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51418F9-AD7B-1142-9959-EC8E9D310A5D}"/>
              </a:ext>
            </a:extLst>
          </p:cNvPr>
          <p:cNvSpPr>
            <a:spLocks noGrp="1"/>
          </p:cNvSpPr>
          <p:nvPr>
            <p:ph type="sldNum" sz="quarter" idx="12"/>
          </p:nvPr>
        </p:nvSpPr>
        <p:spPr>
          <a:xfrm>
            <a:off x="8610600" y="6356350"/>
            <a:ext cx="2743200" cy="365125"/>
          </a:xfrm>
          <a:prstGeom prst="rect">
            <a:avLst/>
          </a:prstGeom>
        </p:spPr>
        <p:txBody>
          <a:bodyPr/>
          <a:lstStyle/>
          <a:p>
            <a:fld id="{C82F8F41-2712-4CAF-BF96-4E46FAF16A4C}" type="slidenum">
              <a:rPr lang="en-GB" smtClean="0"/>
              <a:t>‹#›</a:t>
            </a:fld>
            <a:endParaRPr lang="en-GB"/>
          </a:p>
        </p:txBody>
      </p:sp>
    </p:spTree>
    <p:extLst>
      <p:ext uri="{BB962C8B-B14F-4D97-AF65-F5344CB8AC3E}">
        <p14:creationId xmlns:p14="http://schemas.microsoft.com/office/powerpoint/2010/main" val="284822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784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E58BED-E054-D216-D1C4-0F007B9347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3621CB-FD25-671D-4BD2-CFDF4C61F0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15145F-BB8D-BC3B-2442-6AF1B0DBF3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65154-6F3F-4FD5-B4C9-353C78E177C7}" type="datetimeFigureOut">
              <a:rPr lang="en-GB" smtClean="0"/>
              <a:t>23/05/2026</a:t>
            </a:fld>
            <a:endParaRPr lang="en-GB"/>
          </a:p>
        </p:txBody>
      </p:sp>
      <p:sp>
        <p:nvSpPr>
          <p:cNvPr id="5" name="Footer Placeholder 4">
            <a:extLst>
              <a:ext uri="{FF2B5EF4-FFF2-40B4-BE49-F238E27FC236}">
                <a16:creationId xmlns:a16="http://schemas.microsoft.com/office/drawing/2014/main" id="{3F75A6E2-82A4-F5E4-1574-74444F13C5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747A7B2-A765-85C2-AD0F-79DF772335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D053E-A787-4AAB-891F-8BE6D3DBB2CC}" type="slidenum">
              <a:rPr lang="en-GB" smtClean="0"/>
              <a:t>‹#›</a:t>
            </a:fld>
            <a:endParaRPr lang="en-GB"/>
          </a:p>
        </p:txBody>
      </p:sp>
    </p:spTree>
    <p:extLst>
      <p:ext uri="{BB962C8B-B14F-4D97-AF65-F5344CB8AC3E}">
        <p14:creationId xmlns:p14="http://schemas.microsoft.com/office/powerpoint/2010/main" val="9837602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1.jp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jpeg"/><Relationship Id="rId7" Type="http://schemas.openxmlformats.org/officeDocument/2006/relationships/image" Target="../media/image6.jp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jpeg"/><Relationship Id="rId7" Type="http://schemas.openxmlformats.org/officeDocument/2006/relationships/image" Target="../media/image6.jpg"/><Relationship Id="rId2"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 Id="rId9"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2AD3-E562-0B9B-0AAA-FDD75B0B6566}"/>
              </a:ext>
            </a:extLst>
          </p:cNvPr>
          <p:cNvSpPr>
            <a:spLocks noGrp="1"/>
          </p:cNvSpPr>
          <p:nvPr>
            <p:ph type="ctrTitle"/>
          </p:nvPr>
        </p:nvSpPr>
        <p:spPr/>
        <p:txBody>
          <a:bodyPr>
            <a:normAutofit fontScale="90000"/>
          </a:bodyPr>
          <a:lstStyle/>
          <a:p>
            <a:r>
              <a:rPr lang="en-GB" b="1" dirty="0"/>
              <a:t>Open our eyes to see</a:t>
            </a:r>
            <a:br>
              <a:rPr lang="en-GB" b="1" dirty="0"/>
            </a:br>
            <a:r>
              <a:rPr lang="en-GB" b="1" dirty="0"/>
              <a:t>The spiritual battle around us</a:t>
            </a:r>
            <a:br>
              <a:rPr lang="en-GB" b="1" dirty="0"/>
            </a:br>
            <a:endParaRPr lang="en-GB" b="1" dirty="0"/>
          </a:p>
        </p:txBody>
      </p:sp>
      <p:sp>
        <p:nvSpPr>
          <p:cNvPr id="3" name="Subtitle 2">
            <a:extLst>
              <a:ext uri="{FF2B5EF4-FFF2-40B4-BE49-F238E27FC236}">
                <a16:creationId xmlns:a16="http://schemas.microsoft.com/office/drawing/2014/main" id="{67FAE208-81C3-0F7A-1CBD-34CCA549DA47}"/>
              </a:ext>
            </a:extLst>
          </p:cNvPr>
          <p:cNvSpPr>
            <a:spLocks noGrp="1"/>
          </p:cNvSpPr>
          <p:nvPr>
            <p:ph type="subTitle" idx="1"/>
          </p:nvPr>
        </p:nvSpPr>
        <p:spPr>
          <a:xfrm>
            <a:off x="1524000" y="3602038"/>
            <a:ext cx="9144000" cy="1839974"/>
          </a:xfrm>
        </p:spPr>
        <p:txBody>
          <a:bodyPr>
            <a:noAutofit/>
          </a:bodyPr>
          <a:lstStyle/>
          <a:p>
            <a:r>
              <a:rPr lang="en-GB" sz="3600" dirty="0"/>
              <a:t>Living victoriously </a:t>
            </a:r>
          </a:p>
          <a:p>
            <a:r>
              <a:rPr lang="en-GB" sz="3600" dirty="0"/>
              <a:t>free from the power of the world the flesh </a:t>
            </a:r>
          </a:p>
          <a:p>
            <a:r>
              <a:rPr lang="en-GB" sz="3600" dirty="0"/>
              <a:t>and the devil</a:t>
            </a:r>
          </a:p>
        </p:txBody>
      </p:sp>
    </p:spTree>
    <p:extLst>
      <p:ext uri="{BB962C8B-B14F-4D97-AF65-F5344CB8AC3E}">
        <p14:creationId xmlns:p14="http://schemas.microsoft.com/office/powerpoint/2010/main" val="4280331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foot&#10;&#10;AI-generated content may be incorrect.">
            <a:extLst>
              <a:ext uri="{FF2B5EF4-FFF2-40B4-BE49-F238E27FC236}">
                <a16:creationId xmlns:a16="http://schemas.microsoft.com/office/drawing/2014/main" id="{6333A98D-1A2E-9313-EEFD-378C5EE03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5539" y="5304834"/>
            <a:ext cx="1826802" cy="1553166"/>
          </a:xfrm>
          <a:prstGeom prst="rect">
            <a:avLst/>
          </a:prstGeom>
        </p:spPr>
      </p:pic>
      <p:pic>
        <p:nvPicPr>
          <p:cNvPr id="6" name="Picture 5" descr="A drawing of a foot&#10;&#10;AI-generated content may be incorrect.">
            <a:extLst>
              <a:ext uri="{FF2B5EF4-FFF2-40B4-BE49-F238E27FC236}">
                <a16:creationId xmlns:a16="http://schemas.microsoft.com/office/drawing/2014/main" id="{6E108AB2-6C45-6809-D7B6-58B776DB24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32037" y="5296882"/>
            <a:ext cx="1826802" cy="1553166"/>
          </a:xfrm>
          <a:prstGeom prst="rect">
            <a:avLst/>
          </a:prstGeom>
        </p:spPr>
      </p:pic>
      <p:pic>
        <p:nvPicPr>
          <p:cNvPr id="7" name="Picture 6" descr="A black circle with a point&#10;&#10;AI-generated content may be incorrect.">
            <a:extLst>
              <a:ext uri="{FF2B5EF4-FFF2-40B4-BE49-F238E27FC236}">
                <a16:creationId xmlns:a16="http://schemas.microsoft.com/office/drawing/2014/main" id="{AC8375A1-361B-66E1-E824-36FE51F094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2" t="30935" b="21318"/>
          <a:stretch/>
        </p:blipFill>
        <p:spPr bwMode="auto">
          <a:xfrm>
            <a:off x="2242820" y="4819818"/>
            <a:ext cx="6940831" cy="564499"/>
          </a:xfrm>
          <a:prstGeom prst="rect">
            <a:avLst/>
          </a:prstGeom>
          <a:ln>
            <a:noFill/>
          </a:ln>
          <a:extLst>
            <a:ext uri="{53640926-AAD7-44D8-BBD7-CCE9431645EC}">
              <a14:shadowObscured xmlns:a14="http://schemas.microsoft.com/office/drawing/2010/main"/>
            </a:ext>
          </a:extLst>
        </p:spPr>
      </p:pic>
      <p:pic>
        <p:nvPicPr>
          <p:cNvPr id="8" name="Picture 7" descr="A black and white picture of a couple of people&#10;&#10;AI-generated content may be incorrect.">
            <a:extLst>
              <a:ext uri="{FF2B5EF4-FFF2-40B4-BE49-F238E27FC236}">
                <a16:creationId xmlns:a16="http://schemas.microsoft.com/office/drawing/2014/main" id="{03664361-CF2D-799E-CBF2-C8F60A1113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77" b="3915"/>
          <a:stretch/>
        </p:blipFill>
        <p:spPr bwMode="auto">
          <a:xfrm>
            <a:off x="2449543" y="3054678"/>
            <a:ext cx="6823997" cy="1748740"/>
          </a:xfrm>
          <a:prstGeom prst="rect">
            <a:avLst/>
          </a:prstGeom>
          <a:ln>
            <a:noFill/>
          </a:ln>
          <a:extLst>
            <a:ext uri="{53640926-AAD7-44D8-BBD7-CCE9431645EC}">
              <a14:shadowObscured xmlns:a14="http://schemas.microsoft.com/office/drawing/2010/main"/>
            </a:ext>
          </a:extLst>
        </p:spPr>
      </p:pic>
      <p:sp>
        <p:nvSpPr>
          <p:cNvPr id="15" name="Rectangle 15">
            <a:extLst>
              <a:ext uri="{FF2B5EF4-FFF2-40B4-BE49-F238E27FC236}">
                <a16:creationId xmlns:a16="http://schemas.microsoft.com/office/drawing/2014/main" id="{6FF1E019-99B7-54A2-3D2A-AF4FF166AFD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1" name="Picture 10" descr="A drawing of a building&#10;&#10;AI-generated content may be incorrect.">
            <a:extLst>
              <a:ext uri="{FF2B5EF4-FFF2-40B4-BE49-F238E27FC236}">
                <a16:creationId xmlns:a16="http://schemas.microsoft.com/office/drawing/2014/main" id="{C1C02921-77C5-01D9-C558-3A437880FD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4841" y="-187235"/>
            <a:ext cx="5914392" cy="4376058"/>
          </a:xfrm>
          <a:prstGeom prst="rect">
            <a:avLst/>
          </a:prstGeom>
        </p:spPr>
      </p:pic>
      <p:grpSp>
        <p:nvGrpSpPr>
          <p:cNvPr id="25" name="Group 24">
            <a:extLst>
              <a:ext uri="{FF2B5EF4-FFF2-40B4-BE49-F238E27FC236}">
                <a16:creationId xmlns:a16="http://schemas.microsoft.com/office/drawing/2014/main" id="{1323C2F9-5BEF-2D27-D44E-A8F86AF8ED55}"/>
              </a:ext>
            </a:extLst>
          </p:cNvPr>
          <p:cNvGrpSpPr/>
          <p:nvPr/>
        </p:nvGrpSpPr>
        <p:grpSpPr>
          <a:xfrm>
            <a:off x="370775" y="538843"/>
            <a:ext cx="1719072" cy="5562600"/>
            <a:chOff x="523748" y="106680"/>
            <a:chExt cx="1719072" cy="6644640"/>
          </a:xfrm>
        </p:grpSpPr>
        <p:pic>
          <p:nvPicPr>
            <p:cNvPr id="26" name="Picture 25" descr="A black rectangle with a white background&#10;&#10;AI-generated content may be incorrect.">
              <a:extLst>
                <a:ext uri="{FF2B5EF4-FFF2-40B4-BE49-F238E27FC236}">
                  <a16:creationId xmlns:a16="http://schemas.microsoft.com/office/drawing/2014/main" id="{490B3CFF-F3BA-0324-BB86-0A5BCF9CAA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939036" y="2569464"/>
              <a:ext cx="6644640" cy="1719072"/>
            </a:xfrm>
            <a:prstGeom prst="rect">
              <a:avLst/>
            </a:prstGeom>
          </p:spPr>
        </p:pic>
        <p:cxnSp>
          <p:nvCxnSpPr>
            <p:cNvPr id="27" name="Straight Connector 26">
              <a:extLst>
                <a:ext uri="{FF2B5EF4-FFF2-40B4-BE49-F238E27FC236}">
                  <a16:creationId xmlns:a16="http://schemas.microsoft.com/office/drawing/2014/main" id="{3A44A64C-4E5C-3300-7EC9-CAAB5130063C}"/>
                </a:ext>
              </a:extLst>
            </p:cNvPr>
            <p:cNvCxnSpPr>
              <a:cxnSpLocks/>
            </p:cNvCxnSpPr>
            <p:nvPr/>
          </p:nvCxnSpPr>
          <p:spPr>
            <a:xfrm flipV="1">
              <a:off x="748937" y="1062446"/>
              <a:ext cx="1109576" cy="3840480"/>
            </a:xfrm>
            <a:prstGeom prst="line">
              <a:avLst/>
            </a:prstGeom>
            <a:ln w="12700"/>
          </p:spPr>
          <p:style>
            <a:lnRef idx="2">
              <a:schemeClr val="dk1"/>
            </a:lnRef>
            <a:fillRef idx="0">
              <a:schemeClr val="dk1"/>
            </a:fillRef>
            <a:effectRef idx="1">
              <a:schemeClr val="dk1"/>
            </a:effectRef>
            <a:fontRef idx="minor">
              <a:schemeClr val="tx1"/>
            </a:fontRef>
          </p:style>
        </p:cxnSp>
        <p:cxnSp>
          <p:nvCxnSpPr>
            <p:cNvPr id="28" name="Straight Connector 27">
              <a:extLst>
                <a:ext uri="{FF2B5EF4-FFF2-40B4-BE49-F238E27FC236}">
                  <a16:creationId xmlns:a16="http://schemas.microsoft.com/office/drawing/2014/main" id="{DA9086C4-7429-27D6-6A26-F7BB53F4E459}"/>
                </a:ext>
              </a:extLst>
            </p:cNvPr>
            <p:cNvCxnSpPr>
              <a:cxnSpLocks/>
            </p:cNvCxnSpPr>
            <p:nvPr/>
          </p:nvCxnSpPr>
          <p:spPr>
            <a:xfrm flipV="1">
              <a:off x="800617" y="1384663"/>
              <a:ext cx="1109577" cy="3717404"/>
            </a:xfrm>
            <a:prstGeom prst="line">
              <a:avLst/>
            </a:prstGeom>
            <a:ln w="12700"/>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F16A9C54-52C9-A014-0FCE-54A8AEF89F0C}"/>
                </a:ext>
              </a:extLst>
            </p:cNvPr>
            <p:cNvCxnSpPr>
              <a:cxnSpLocks/>
            </p:cNvCxnSpPr>
            <p:nvPr/>
          </p:nvCxnSpPr>
          <p:spPr>
            <a:xfrm>
              <a:off x="852298" y="1062446"/>
              <a:ext cx="1183800" cy="3840480"/>
            </a:xfrm>
            <a:prstGeom prst="line">
              <a:avLst/>
            </a:prstGeom>
            <a:ln w="12700"/>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7C2B0DC4-1923-A492-E3A0-7A8B7FC7B0E9}"/>
                </a:ext>
              </a:extLst>
            </p:cNvPr>
            <p:cNvCxnSpPr>
              <a:cxnSpLocks/>
            </p:cNvCxnSpPr>
            <p:nvPr/>
          </p:nvCxnSpPr>
          <p:spPr>
            <a:xfrm>
              <a:off x="800618" y="1358536"/>
              <a:ext cx="1212937" cy="3814355"/>
            </a:xfrm>
            <a:prstGeom prst="line">
              <a:avLst/>
            </a:prstGeom>
            <a:ln w="12700"/>
          </p:spPr>
          <p:style>
            <a:lnRef idx="2">
              <a:schemeClr val="dk1"/>
            </a:lnRef>
            <a:fillRef idx="0">
              <a:schemeClr val="dk1"/>
            </a:fillRef>
            <a:effectRef idx="1">
              <a:schemeClr val="dk1"/>
            </a:effectRef>
            <a:fontRef idx="minor">
              <a:schemeClr val="tx1"/>
            </a:fontRef>
          </p:style>
        </p:cxnSp>
      </p:grpSp>
      <p:pic>
        <p:nvPicPr>
          <p:cNvPr id="2" name="Picture 1">
            <a:extLst>
              <a:ext uri="{FF2B5EF4-FFF2-40B4-BE49-F238E27FC236}">
                <a16:creationId xmlns:a16="http://schemas.microsoft.com/office/drawing/2014/main" id="{14EF505F-BAB0-6FED-1B0E-50ACFD5699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37935" y="2880901"/>
            <a:ext cx="758065" cy="264786"/>
          </a:xfrm>
          <a:prstGeom prst="rect">
            <a:avLst/>
          </a:prstGeom>
        </p:spPr>
      </p:pic>
    </p:spTree>
    <p:extLst>
      <p:ext uri="{BB962C8B-B14F-4D97-AF65-F5344CB8AC3E}">
        <p14:creationId xmlns:p14="http://schemas.microsoft.com/office/powerpoint/2010/main" val="283273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foot&#10;&#10;AI-generated content may be incorrect.">
            <a:extLst>
              <a:ext uri="{FF2B5EF4-FFF2-40B4-BE49-F238E27FC236}">
                <a16:creationId xmlns:a16="http://schemas.microsoft.com/office/drawing/2014/main" id="{6333A98D-1A2E-9313-EEFD-378C5EE03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5539" y="5304834"/>
            <a:ext cx="1826802" cy="1553166"/>
          </a:xfrm>
          <a:prstGeom prst="rect">
            <a:avLst/>
          </a:prstGeom>
        </p:spPr>
      </p:pic>
      <p:pic>
        <p:nvPicPr>
          <p:cNvPr id="6" name="Picture 5" descr="A drawing of a foot&#10;&#10;AI-generated content may be incorrect.">
            <a:extLst>
              <a:ext uri="{FF2B5EF4-FFF2-40B4-BE49-F238E27FC236}">
                <a16:creationId xmlns:a16="http://schemas.microsoft.com/office/drawing/2014/main" id="{6E108AB2-6C45-6809-D7B6-58B776DB24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32037" y="5296882"/>
            <a:ext cx="1826802" cy="1553166"/>
          </a:xfrm>
          <a:prstGeom prst="rect">
            <a:avLst/>
          </a:prstGeom>
        </p:spPr>
      </p:pic>
      <p:pic>
        <p:nvPicPr>
          <p:cNvPr id="7" name="Picture 6" descr="A black circle with a point&#10;&#10;AI-generated content may be incorrect.">
            <a:extLst>
              <a:ext uri="{FF2B5EF4-FFF2-40B4-BE49-F238E27FC236}">
                <a16:creationId xmlns:a16="http://schemas.microsoft.com/office/drawing/2014/main" id="{AC8375A1-361B-66E1-E824-36FE51F094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2" t="30935" b="21318"/>
          <a:stretch/>
        </p:blipFill>
        <p:spPr bwMode="auto">
          <a:xfrm>
            <a:off x="2242820" y="4819818"/>
            <a:ext cx="6940831" cy="564499"/>
          </a:xfrm>
          <a:prstGeom prst="rect">
            <a:avLst/>
          </a:prstGeom>
          <a:ln>
            <a:noFill/>
          </a:ln>
          <a:extLst>
            <a:ext uri="{53640926-AAD7-44D8-BBD7-CCE9431645EC}">
              <a14:shadowObscured xmlns:a14="http://schemas.microsoft.com/office/drawing/2010/main"/>
            </a:ext>
          </a:extLst>
        </p:spPr>
      </p:pic>
      <p:pic>
        <p:nvPicPr>
          <p:cNvPr id="8" name="Picture 7" descr="A black and white picture of a couple of people&#10;&#10;AI-generated content may be incorrect.">
            <a:extLst>
              <a:ext uri="{FF2B5EF4-FFF2-40B4-BE49-F238E27FC236}">
                <a16:creationId xmlns:a16="http://schemas.microsoft.com/office/drawing/2014/main" id="{03664361-CF2D-799E-CBF2-C8F60A11130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77" b="3915"/>
          <a:stretch/>
        </p:blipFill>
        <p:spPr bwMode="auto">
          <a:xfrm>
            <a:off x="2449543" y="3054678"/>
            <a:ext cx="6823997" cy="1748740"/>
          </a:xfrm>
          <a:prstGeom prst="rect">
            <a:avLst/>
          </a:prstGeom>
          <a:ln>
            <a:noFill/>
          </a:ln>
          <a:extLst>
            <a:ext uri="{53640926-AAD7-44D8-BBD7-CCE9431645EC}">
              <a14:shadowObscured xmlns:a14="http://schemas.microsoft.com/office/drawing/2010/main"/>
            </a:ext>
          </a:extLst>
        </p:spPr>
      </p:pic>
      <p:pic>
        <p:nvPicPr>
          <p:cNvPr id="11" name="Picture 10" descr="A drawing of a building&#10;&#10;AI-generated content may be incorrect.">
            <a:extLst>
              <a:ext uri="{FF2B5EF4-FFF2-40B4-BE49-F238E27FC236}">
                <a16:creationId xmlns:a16="http://schemas.microsoft.com/office/drawing/2014/main" id="{C1C02921-77C5-01D9-C558-3A437880FD7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4841" y="-187235"/>
            <a:ext cx="5914392" cy="4376058"/>
          </a:xfrm>
          <a:prstGeom prst="rect">
            <a:avLst/>
          </a:prstGeom>
        </p:spPr>
      </p:pic>
      <p:pic>
        <p:nvPicPr>
          <p:cNvPr id="9" name="Picture 8" descr="A close-up of a pair of metal bars&#10;&#10;AI-generated content may be incorrect.">
            <a:extLst>
              <a:ext uri="{FF2B5EF4-FFF2-40B4-BE49-F238E27FC236}">
                <a16:creationId xmlns:a16="http://schemas.microsoft.com/office/drawing/2014/main" id="{C22594B2-C252-CAC2-DE60-A52831FFF9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000359">
            <a:off x="7424036" y="2479759"/>
            <a:ext cx="5791200" cy="1898484"/>
          </a:xfrm>
          <a:prstGeom prst="rect">
            <a:avLst/>
          </a:prstGeom>
        </p:spPr>
      </p:pic>
      <p:grpSp>
        <p:nvGrpSpPr>
          <p:cNvPr id="16" name="Group 15">
            <a:extLst>
              <a:ext uri="{FF2B5EF4-FFF2-40B4-BE49-F238E27FC236}">
                <a16:creationId xmlns:a16="http://schemas.microsoft.com/office/drawing/2014/main" id="{C1F36A83-5CBB-8AC8-BDAB-C8347B19F6D4}"/>
              </a:ext>
            </a:extLst>
          </p:cNvPr>
          <p:cNvGrpSpPr/>
          <p:nvPr/>
        </p:nvGrpSpPr>
        <p:grpSpPr>
          <a:xfrm>
            <a:off x="370775" y="538843"/>
            <a:ext cx="1719072" cy="5562600"/>
            <a:chOff x="523748" y="106680"/>
            <a:chExt cx="1719072" cy="6644640"/>
          </a:xfrm>
        </p:grpSpPr>
        <p:pic>
          <p:nvPicPr>
            <p:cNvPr id="3" name="Picture 2" descr="A black rectangle with a white background&#10;&#10;AI-generated content may be incorrect.">
              <a:extLst>
                <a:ext uri="{FF2B5EF4-FFF2-40B4-BE49-F238E27FC236}">
                  <a16:creationId xmlns:a16="http://schemas.microsoft.com/office/drawing/2014/main" id="{A1F30AB5-8EA1-CEEC-7944-0D528FAFB1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939036" y="2569464"/>
              <a:ext cx="6644640" cy="1719072"/>
            </a:xfrm>
            <a:prstGeom prst="rect">
              <a:avLst/>
            </a:prstGeom>
          </p:spPr>
        </p:pic>
        <p:cxnSp>
          <p:nvCxnSpPr>
            <p:cNvPr id="10" name="Straight Connector 9">
              <a:extLst>
                <a:ext uri="{FF2B5EF4-FFF2-40B4-BE49-F238E27FC236}">
                  <a16:creationId xmlns:a16="http://schemas.microsoft.com/office/drawing/2014/main" id="{3EB8C97E-6EBE-5754-96CA-7006142CFE8E}"/>
                </a:ext>
              </a:extLst>
            </p:cNvPr>
            <p:cNvCxnSpPr>
              <a:cxnSpLocks/>
            </p:cNvCxnSpPr>
            <p:nvPr/>
          </p:nvCxnSpPr>
          <p:spPr>
            <a:xfrm flipV="1">
              <a:off x="748937" y="1062446"/>
              <a:ext cx="1109576" cy="3840480"/>
            </a:xfrm>
            <a:prstGeom prst="line">
              <a:avLst/>
            </a:prstGeom>
            <a:ln w="12700"/>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6872AC31-FD4F-D14E-4C71-25EBE2F05EE5}"/>
                </a:ext>
              </a:extLst>
            </p:cNvPr>
            <p:cNvCxnSpPr>
              <a:cxnSpLocks/>
            </p:cNvCxnSpPr>
            <p:nvPr/>
          </p:nvCxnSpPr>
          <p:spPr>
            <a:xfrm flipV="1">
              <a:off x="800617" y="1384663"/>
              <a:ext cx="1109577" cy="3717404"/>
            </a:xfrm>
            <a:prstGeom prst="line">
              <a:avLst/>
            </a:prstGeom>
            <a:ln w="12700"/>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F41B3F26-E99E-10C8-B9FD-0426B1BF0789}"/>
                </a:ext>
              </a:extLst>
            </p:cNvPr>
            <p:cNvCxnSpPr>
              <a:cxnSpLocks/>
            </p:cNvCxnSpPr>
            <p:nvPr/>
          </p:nvCxnSpPr>
          <p:spPr>
            <a:xfrm>
              <a:off x="852298" y="1062446"/>
              <a:ext cx="1183800" cy="3840480"/>
            </a:xfrm>
            <a:prstGeom prst="line">
              <a:avLst/>
            </a:prstGeom>
            <a:ln w="12700"/>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C439845C-C62F-1453-D63A-0AC4F1B9CCBC}"/>
                </a:ext>
              </a:extLst>
            </p:cNvPr>
            <p:cNvCxnSpPr>
              <a:cxnSpLocks/>
            </p:cNvCxnSpPr>
            <p:nvPr/>
          </p:nvCxnSpPr>
          <p:spPr>
            <a:xfrm>
              <a:off x="800618" y="1358536"/>
              <a:ext cx="1212937" cy="3814355"/>
            </a:xfrm>
            <a:prstGeom prst="line">
              <a:avLst/>
            </a:prstGeom>
            <a:ln w="12700"/>
          </p:spPr>
          <p:style>
            <a:lnRef idx="2">
              <a:schemeClr val="dk1"/>
            </a:lnRef>
            <a:fillRef idx="0">
              <a:schemeClr val="dk1"/>
            </a:fillRef>
            <a:effectRef idx="1">
              <a:schemeClr val="dk1"/>
            </a:effectRef>
            <a:fontRef idx="minor">
              <a:schemeClr val="tx1"/>
            </a:fontRef>
          </p:style>
        </p:cxnSp>
      </p:grpSp>
      <p:pic>
        <p:nvPicPr>
          <p:cNvPr id="2" name="Picture 1">
            <a:extLst>
              <a:ext uri="{FF2B5EF4-FFF2-40B4-BE49-F238E27FC236}">
                <a16:creationId xmlns:a16="http://schemas.microsoft.com/office/drawing/2014/main" id="{31828D58-27DD-0909-CE6F-007E829AD7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202" y="2880901"/>
            <a:ext cx="758065" cy="264786"/>
          </a:xfrm>
          <a:prstGeom prst="rect">
            <a:avLst/>
          </a:prstGeom>
        </p:spPr>
      </p:pic>
    </p:spTree>
    <p:extLst>
      <p:ext uri="{BB962C8B-B14F-4D97-AF65-F5344CB8AC3E}">
        <p14:creationId xmlns:p14="http://schemas.microsoft.com/office/powerpoint/2010/main" val="354026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F0732-6285-E6D8-BC3F-2074729C58E4}"/>
            </a:ext>
          </a:extLst>
        </p:cNvPr>
        <p:cNvGrpSpPr/>
        <p:nvPr/>
      </p:nvGrpSpPr>
      <p:grpSpPr>
        <a:xfrm>
          <a:off x="0" y="0"/>
          <a:ext cx="0" cy="0"/>
          <a:chOff x="0" y="0"/>
          <a:chExt cx="0" cy="0"/>
        </a:xfrm>
      </p:grpSpPr>
      <p:pic>
        <p:nvPicPr>
          <p:cNvPr id="5" name="Picture 4" descr="A drawing of a foot&#10;&#10;AI-generated content may be incorrect.">
            <a:extLst>
              <a:ext uri="{FF2B5EF4-FFF2-40B4-BE49-F238E27FC236}">
                <a16:creationId xmlns:a16="http://schemas.microsoft.com/office/drawing/2014/main" id="{FF39A232-4717-8950-50A5-C92CBD6E72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5539" y="5304834"/>
            <a:ext cx="1826802" cy="1553166"/>
          </a:xfrm>
          <a:prstGeom prst="rect">
            <a:avLst/>
          </a:prstGeom>
        </p:spPr>
      </p:pic>
      <p:pic>
        <p:nvPicPr>
          <p:cNvPr id="6" name="Picture 5" descr="A drawing of a foot&#10;&#10;AI-generated content may be incorrect.">
            <a:extLst>
              <a:ext uri="{FF2B5EF4-FFF2-40B4-BE49-F238E27FC236}">
                <a16:creationId xmlns:a16="http://schemas.microsoft.com/office/drawing/2014/main" id="{42DB2430-A548-245F-3D24-72E94D32DA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32037" y="5296882"/>
            <a:ext cx="1826802" cy="1553166"/>
          </a:xfrm>
          <a:prstGeom prst="rect">
            <a:avLst/>
          </a:prstGeom>
        </p:spPr>
      </p:pic>
      <p:pic>
        <p:nvPicPr>
          <p:cNvPr id="7" name="Picture 6" descr="A black circle with a point&#10;&#10;AI-generated content may be incorrect.">
            <a:extLst>
              <a:ext uri="{FF2B5EF4-FFF2-40B4-BE49-F238E27FC236}">
                <a16:creationId xmlns:a16="http://schemas.microsoft.com/office/drawing/2014/main" id="{34FAC2D9-2F0F-FF57-9B3B-AB15534DBC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52" t="30935" b="21318"/>
          <a:stretch/>
        </p:blipFill>
        <p:spPr bwMode="auto">
          <a:xfrm>
            <a:off x="2242820" y="4819818"/>
            <a:ext cx="6940831" cy="564499"/>
          </a:xfrm>
          <a:prstGeom prst="rect">
            <a:avLst/>
          </a:prstGeom>
          <a:ln>
            <a:noFill/>
          </a:ln>
          <a:extLst>
            <a:ext uri="{53640926-AAD7-44D8-BBD7-CCE9431645EC}">
              <a14:shadowObscured xmlns:a14="http://schemas.microsoft.com/office/drawing/2010/main"/>
            </a:ext>
          </a:extLst>
        </p:spPr>
      </p:pic>
      <p:pic>
        <p:nvPicPr>
          <p:cNvPr id="8" name="Picture 7" descr="A black and white picture of a couple of people&#10;&#10;AI-generated content may be incorrect.">
            <a:extLst>
              <a:ext uri="{FF2B5EF4-FFF2-40B4-BE49-F238E27FC236}">
                <a16:creationId xmlns:a16="http://schemas.microsoft.com/office/drawing/2014/main" id="{EFE051BC-248A-CF12-EE79-7CFA877F22D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277" b="3915"/>
          <a:stretch/>
        </p:blipFill>
        <p:spPr bwMode="auto">
          <a:xfrm>
            <a:off x="2449543" y="3054678"/>
            <a:ext cx="6823997" cy="1748740"/>
          </a:xfrm>
          <a:prstGeom prst="rect">
            <a:avLst/>
          </a:prstGeom>
          <a:ln>
            <a:noFill/>
          </a:ln>
          <a:extLst>
            <a:ext uri="{53640926-AAD7-44D8-BBD7-CCE9431645EC}">
              <a14:shadowObscured xmlns:a14="http://schemas.microsoft.com/office/drawing/2010/main"/>
            </a:ext>
          </a:extLst>
        </p:spPr>
      </p:pic>
      <p:pic>
        <p:nvPicPr>
          <p:cNvPr id="11" name="Picture 10" descr="A drawing of a building&#10;&#10;AI-generated content may be incorrect.">
            <a:extLst>
              <a:ext uri="{FF2B5EF4-FFF2-40B4-BE49-F238E27FC236}">
                <a16:creationId xmlns:a16="http://schemas.microsoft.com/office/drawing/2014/main" id="{B538F036-C9E1-A0FD-B5A9-FD2432B93E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4841" y="-187235"/>
            <a:ext cx="5914392" cy="4376058"/>
          </a:xfrm>
          <a:prstGeom prst="rect">
            <a:avLst/>
          </a:prstGeom>
        </p:spPr>
      </p:pic>
      <p:pic>
        <p:nvPicPr>
          <p:cNvPr id="9" name="Picture 8" descr="A close-up of a pair of metal bars&#10;&#10;AI-generated content may be incorrect.">
            <a:extLst>
              <a:ext uri="{FF2B5EF4-FFF2-40B4-BE49-F238E27FC236}">
                <a16:creationId xmlns:a16="http://schemas.microsoft.com/office/drawing/2014/main" id="{CF4A4297-8122-FB24-1556-90BFFD29BA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4000359">
            <a:off x="7424036" y="2479759"/>
            <a:ext cx="5791200" cy="1898484"/>
          </a:xfrm>
          <a:prstGeom prst="rect">
            <a:avLst/>
          </a:prstGeom>
        </p:spPr>
      </p:pic>
      <p:grpSp>
        <p:nvGrpSpPr>
          <p:cNvPr id="16" name="Group 15">
            <a:extLst>
              <a:ext uri="{FF2B5EF4-FFF2-40B4-BE49-F238E27FC236}">
                <a16:creationId xmlns:a16="http://schemas.microsoft.com/office/drawing/2014/main" id="{D0ADE1CD-9506-7883-A7B7-29EC40BA0B29}"/>
              </a:ext>
            </a:extLst>
          </p:cNvPr>
          <p:cNvGrpSpPr/>
          <p:nvPr/>
        </p:nvGrpSpPr>
        <p:grpSpPr>
          <a:xfrm>
            <a:off x="370775" y="538843"/>
            <a:ext cx="1719072" cy="5562600"/>
            <a:chOff x="523748" y="106680"/>
            <a:chExt cx="1719072" cy="6644640"/>
          </a:xfrm>
        </p:grpSpPr>
        <p:pic>
          <p:nvPicPr>
            <p:cNvPr id="3" name="Picture 2" descr="A black rectangle with a white background&#10;&#10;AI-generated content may be incorrect.">
              <a:extLst>
                <a:ext uri="{FF2B5EF4-FFF2-40B4-BE49-F238E27FC236}">
                  <a16:creationId xmlns:a16="http://schemas.microsoft.com/office/drawing/2014/main" id="{A16DAC4D-FFE5-4A39-0ADD-B8C8DB9D476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1939036" y="2569464"/>
              <a:ext cx="6644640" cy="1719072"/>
            </a:xfrm>
            <a:prstGeom prst="rect">
              <a:avLst/>
            </a:prstGeom>
          </p:spPr>
        </p:pic>
        <p:cxnSp>
          <p:nvCxnSpPr>
            <p:cNvPr id="10" name="Straight Connector 9">
              <a:extLst>
                <a:ext uri="{FF2B5EF4-FFF2-40B4-BE49-F238E27FC236}">
                  <a16:creationId xmlns:a16="http://schemas.microsoft.com/office/drawing/2014/main" id="{97A0713B-D38F-625D-6005-703691ABB85D}"/>
                </a:ext>
              </a:extLst>
            </p:cNvPr>
            <p:cNvCxnSpPr>
              <a:cxnSpLocks/>
            </p:cNvCxnSpPr>
            <p:nvPr/>
          </p:nvCxnSpPr>
          <p:spPr>
            <a:xfrm flipV="1">
              <a:off x="748937" y="1062446"/>
              <a:ext cx="1109576" cy="3840480"/>
            </a:xfrm>
            <a:prstGeom prst="line">
              <a:avLst/>
            </a:prstGeom>
            <a:ln w="12700"/>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A59B4303-49FE-E656-C021-AF2EDBA7EB6A}"/>
                </a:ext>
              </a:extLst>
            </p:cNvPr>
            <p:cNvCxnSpPr>
              <a:cxnSpLocks/>
            </p:cNvCxnSpPr>
            <p:nvPr/>
          </p:nvCxnSpPr>
          <p:spPr>
            <a:xfrm flipV="1">
              <a:off x="800617" y="1384663"/>
              <a:ext cx="1109577" cy="3717404"/>
            </a:xfrm>
            <a:prstGeom prst="line">
              <a:avLst/>
            </a:prstGeom>
            <a:ln w="12700"/>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4C62DD25-755D-C005-1804-1D2E95273F73}"/>
                </a:ext>
              </a:extLst>
            </p:cNvPr>
            <p:cNvCxnSpPr>
              <a:cxnSpLocks/>
            </p:cNvCxnSpPr>
            <p:nvPr/>
          </p:nvCxnSpPr>
          <p:spPr>
            <a:xfrm>
              <a:off x="852298" y="1062446"/>
              <a:ext cx="1183800" cy="3840480"/>
            </a:xfrm>
            <a:prstGeom prst="line">
              <a:avLst/>
            </a:prstGeom>
            <a:ln w="12700"/>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78FE4392-628B-5F21-9A36-95AF01B1687F}"/>
                </a:ext>
              </a:extLst>
            </p:cNvPr>
            <p:cNvCxnSpPr>
              <a:cxnSpLocks/>
            </p:cNvCxnSpPr>
            <p:nvPr/>
          </p:nvCxnSpPr>
          <p:spPr>
            <a:xfrm>
              <a:off x="800618" y="1358536"/>
              <a:ext cx="1212937" cy="3814355"/>
            </a:xfrm>
            <a:prstGeom prst="line">
              <a:avLst/>
            </a:prstGeom>
            <a:ln w="12700"/>
          </p:spPr>
          <p:style>
            <a:lnRef idx="2">
              <a:schemeClr val="dk1"/>
            </a:lnRef>
            <a:fillRef idx="0">
              <a:schemeClr val="dk1"/>
            </a:fillRef>
            <a:effectRef idx="1">
              <a:schemeClr val="dk1"/>
            </a:effectRef>
            <a:fontRef idx="minor">
              <a:schemeClr val="tx1"/>
            </a:fontRef>
          </p:style>
        </p:cxnSp>
      </p:grpSp>
      <p:pic>
        <p:nvPicPr>
          <p:cNvPr id="2" name="Picture 1">
            <a:extLst>
              <a:ext uri="{FF2B5EF4-FFF2-40B4-BE49-F238E27FC236}">
                <a16:creationId xmlns:a16="http://schemas.microsoft.com/office/drawing/2014/main" id="{FBDE6A6D-55FB-428E-67FE-0C765CEDD1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4202" y="2880901"/>
            <a:ext cx="758065" cy="264786"/>
          </a:xfrm>
          <a:prstGeom prst="rect">
            <a:avLst/>
          </a:prstGeom>
        </p:spPr>
      </p:pic>
      <p:pic>
        <p:nvPicPr>
          <p:cNvPr id="18" name="Picture 17">
            <a:extLst>
              <a:ext uri="{FF2B5EF4-FFF2-40B4-BE49-F238E27FC236}">
                <a16:creationId xmlns:a16="http://schemas.microsoft.com/office/drawing/2014/main" id="{4CA3539A-CD6E-D40E-B627-D8EC6490EC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19636" y="432308"/>
            <a:ext cx="1402080" cy="2103120"/>
          </a:xfrm>
          <a:prstGeom prst="rect">
            <a:avLst/>
          </a:prstGeom>
        </p:spPr>
      </p:pic>
    </p:spTree>
    <p:extLst>
      <p:ext uri="{BB962C8B-B14F-4D97-AF65-F5344CB8AC3E}">
        <p14:creationId xmlns:p14="http://schemas.microsoft.com/office/powerpoint/2010/main" val="407256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934140-974A-C9BB-50F9-AF55218592C6}"/>
              </a:ext>
            </a:extLst>
          </p:cNvPr>
          <p:cNvSpPr txBox="1"/>
          <p:nvPr/>
        </p:nvSpPr>
        <p:spPr>
          <a:xfrm>
            <a:off x="1568400" y="1440461"/>
            <a:ext cx="9360000" cy="1637436"/>
          </a:xfrm>
          <a:prstGeom prst="rect">
            <a:avLst/>
          </a:prstGeom>
          <a:noFill/>
        </p:spPr>
        <p:txBody>
          <a:bodyPr wrap="square">
            <a:spAutoFit/>
          </a:bodyPr>
          <a:lstStyle/>
          <a:p>
            <a:pPr>
              <a:lnSpc>
                <a:spcPct val="107000"/>
              </a:lnSpc>
              <a:spcAft>
                <a:spcPts val="800"/>
              </a:spcAft>
              <a:buNone/>
            </a:pPr>
            <a:endParaRPr lang="en-GB" sz="1400" kern="100" dirty="0">
              <a:effectLst/>
              <a:latin typeface="Aptos" panose="02110004020202020204"/>
              <a:ea typeface="Aptos" panose="02110004020202020204"/>
              <a:cs typeface="Times New Roman" panose="02020603050405020304" pitchFamily="18" charset="0"/>
            </a:endParaRPr>
          </a:p>
          <a:p>
            <a:pPr>
              <a:lnSpc>
                <a:spcPct val="107000"/>
              </a:lnSpc>
              <a:spcAft>
                <a:spcPts val="800"/>
              </a:spcAft>
            </a:pPr>
            <a:r>
              <a:rPr lang="en-GB" sz="1800" kern="100" dirty="0">
                <a:effectLst/>
                <a:latin typeface="Century Gothic" panose="020B0502020202020204" pitchFamily="34" charset="0"/>
                <a:ea typeface="Aptos" panose="02110004020202020204"/>
                <a:cs typeface="Times New Roman" panose="02020603050405020304" pitchFamily="18" charset="0"/>
              </a:rPr>
              <a:t>For though we live in the world, we do not wage war as the world does. The weapons we fight with are not the weapons of the world. On the contrary, they have divine power to demolish strongholds.</a:t>
            </a:r>
            <a:r>
              <a:rPr lang="en-GB" sz="1400" kern="100" dirty="0">
                <a:latin typeface="Century Gothic" panose="020B0502020202020204" pitchFamily="34" charset="0"/>
                <a:ea typeface="Aptos" panose="02110004020202020204"/>
                <a:cs typeface="Times New Roman" panose="02020603050405020304" pitchFamily="18" charset="0"/>
              </a:rPr>
              <a:t> 2 Corinthians 10: 3-4 </a:t>
            </a:r>
          </a:p>
          <a:p>
            <a:pPr>
              <a:lnSpc>
                <a:spcPct val="107000"/>
              </a:lnSpc>
              <a:spcAft>
                <a:spcPts val="800"/>
              </a:spcAft>
              <a:buNone/>
            </a:pPr>
            <a:endParaRPr lang="en-GB" sz="1400" kern="100" dirty="0">
              <a:effectLst/>
              <a:latin typeface="Aptos" panose="02110004020202020204"/>
              <a:ea typeface="Aptos" panose="02110004020202020204"/>
              <a:cs typeface="Times New Roman" panose="02020603050405020304" pitchFamily="18" charset="0"/>
            </a:endParaRPr>
          </a:p>
        </p:txBody>
      </p:sp>
      <p:sp>
        <p:nvSpPr>
          <p:cNvPr id="2" name="TextBox 1">
            <a:extLst>
              <a:ext uri="{FF2B5EF4-FFF2-40B4-BE49-F238E27FC236}">
                <a16:creationId xmlns:a16="http://schemas.microsoft.com/office/drawing/2014/main" id="{3D893FD7-0F9C-1E17-55B4-8E81EFEC5DCA}"/>
              </a:ext>
            </a:extLst>
          </p:cNvPr>
          <p:cNvSpPr txBox="1"/>
          <p:nvPr/>
        </p:nvSpPr>
        <p:spPr>
          <a:xfrm>
            <a:off x="1568400" y="481865"/>
            <a:ext cx="9360000" cy="958596"/>
          </a:xfrm>
          <a:prstGeom prst="rect">
            <a:avLst/>
          </a:prstGeom>
          <a:noFill/>
        </p:spPr>
        <p:txBody>
          <a:bodyPr wrap="square">
            <a:spAutoFit/>
          </a:bodyPr>
          <a:lstStyle/>
          <a:p>
            <a:pPr>
              <a:lnSpc>
                <a:spcPct val="107000"/>
              </a:lnSpc>
              <a:spcAft>
                <a:spcPts val="800"/>
              </a:spcAft>
            </a:pPr>
            <a:r>
              <a:rPr lang="en-GB" sz="1800" kern="100" dirty="0">
                <a:effectLst/>
                <a:latin typeface="Century Gothic" panose="020B0502020202020204" pitchFamily="34" charset="0"/>
                <a:ea typeface="Aptos" panose="02110004020202020204"/>
                <a:cs typeface="Times New Roman" panose="02020603050405020304" pitchFamily="18" charset="0"/>
              </a:rPr>
              <a:t>Our struggle is not against flesh and blood, but against the rulers, against the authorities, against the powers of this dark world and against the spiritual forces of evil in the heavenly realms.</a:t>
            </a:r>
            <a:r>
              <a:rPr lang="en-GB" sz="1400" kern="100" dirty="0">
                <a:latin typeface="Century Gothic" panose="020B0502020202020204" pitchFamily="34" charset="0"/>
                <a:ea typeface="Aptos" panose="02110004020202020204"/>
                <a:cs typeface="Times New Roman" panose="02020603050405020304" pitchFamily="18" charset="0"/>
              </a:rPr>
              <a:t> Eph 6: 12 </a:t>
            </a:r>
          </a:p>
        </p:txBody>
      </p:sp>
      <p:sp>
        <p:nvSpPr>
          <p:cNvPr id="4" name="TextBox 3">
            <a:extLst>
              <a:ext uri="{FF2B5EF4-FFF2-40B4-BE49-F238E27FC236}">
                <a16:creationId xmlns:a16="http://schemas.microsoft.com/office/drawing/2014/main" id="{B5FDB6FF-10EC-C5BF-869B-4CBED8B28B75}"/>
              </a:ext>
            </a:extLst>
          </p:cNvPr>
          <p:cNvSpPr txBox="1"/>
          <p:nvPr/>
        </p:nvSpPr>
        <p:spPr>
          <a:xfrm>
            <a:off x="1568400" y="4078507"/>
            <a:ext cx="9360000" cy="1000402"/>
          </a:xfrm>
          <a:prstGeom prst="rect">
            <a:avLst/>
          </a:prstGeom>
          <a:noFill/>
        </p:spPr>
        <p:txBody>
          <a:bodyPr wrap="square">
            <a:spAutoFit/>
          </a:bodyPr>
          <a:lstStyle/>
          <a:p>
            <a:pPr>
              <a:lnSpc>
                <a:spcPct val="107000"/>
              </a:lnSpc>
              <a:spcAft>
                <a:spcPts val="800"/>
              </a:spcAft>
            </a:pPr>
            <a:r>
              <a:rPr lang="en-GB" sz="1800" kern="100" dirty="0">
                <a:effectLst/>
                <a:latin typeface="Century Gothic" panose="020B0502020202020204" pitchFamily="34" charset="0"/>
                <a:ea typeface="Aptos" panose="02110004020202020204"/>
                <a:cs typeface="Times New Roman" panose="02020603050405020304" pitchFamily="18" charset="0"/>
              </a:rPr>
              <a:t>The thief comes only to steal and kill and destroy; I have come that they may have life, and have it to the full.</a:t>
            </a:r>
            <a:r>
              <a:rPr lang="en-GB" sz="1400" kern="100" dirty="0">
                <a:latin typeface="Century Gothic" panose="020B0502020202020204" pitchFamily="34" charset="0"/>
                <a:ea typeface="Aptos" panose="02110004020202020204"/>
                <a:cs typeface="Times New Roman" panose="02020603050405020304" pitchFamily="18" charset="0"/>
              </a:rPr>
              <a:t> John 10:10 </a:t>
            </a:r>
          </a:p>
          <a:p>
            <a:pPr>
              <a:lnSpc>
                <a:spcPct val="107000"/>
              </a:lnSpc>
              <a:spcAft>
                <a:spcPts val="800"/>
              </a:spcAft>
            </a:pPr>
            <a:endParaRPr lang="en-GB" sz="1400" kern="100" dirty="0">
              <a:latin typeface="Century Gothic" panose="020B0502020202020204" pitchFamily="34" charset="0"/>
              <a:ea typeface="Aptos" panose="02110004020202020204"/>
              <a:cs typeface="Times New Roman" panose="02020603050405020304" pitchFamily="18" charset="0"/>
            </a:endParaRPr>
          </a:p>
        </p:txBody>
      </p:sp>
      <p:sp>
        <p:nvSpPr>
          <p:cNvPr id="5" name="TextBox 4">
            <a:extLst>
              <a:ext uri="{FF2B5EF4-FFF2-40B4-BE49-F238E27FC236}">
                <a16:creationId xmlns:a16="http://schemas.microsoft.com/office/drawing/2014/main" id="{471063FE-F424-D2FB-0FBB-AA7E987751BA}"/>
              </a:ext>
            </a:extLst>
          </p:cNvPr>
          <p:cNvSpPr txBox="1"/>
          <p:nvPr/>
        </p:nvSpPr>
        <p:spPr>
          <a:xfrm>
            <a:off x="1568400" y="4631546"/>
            <a:ext cx="9360000" cy="979435"/>
          </a:xfrm>
          <a:prstGeom prst="rect">
            <a:avLst/>
          </a:prstGeom>
          <a:noFill/>
        </p:spPr>
        <p:txBody>
          <a:bodyPr wrap="square">
            <a:spAutoFit/>
          </a:bodyPr>
          <a:lstStyle/>
          <a:p>
            <a:pPr>
              <a:lnSpc>
                <a:spcPct val="107000"/>
              </a:lnSpc>
              <a:spcAft>
                <a:spcPts val="800"/>
              </a:spcAft>
            </a:pPr>
            <a:endParaRPr lang="en-GB" sz="1400" kern="100" dirty="0">
              <a:latin typeface="Century Gothic" panose="020B0502020202020204" pitchFamily="34" charset="0"/>
              <a:ea typeface="Aptos" panose="02110004020202020204"/>
              <a:cs typeface="Times New Roman" panose="02020603050405020304" pitchFamily="18" charset="0"/>
            </a:endParaRPr>
          </a:p>
          <a:p>
            <a:r>
              <a:rPr lang="en-GB" dirty="0">
                <a:latin typeface="Century Gothic" panose="020B0502020202020204" pitchFamily="34" charset="0"/>
              </a:rPr>
              <a:t>lead us not in to temptation but deliver us from the evil one </a:t>
            </a:r>
            <a:r>
              <a:rPr lang="en-GB" sz="1400" dirty="0">
                <a:latin typeface="Century Gothic" panose="020B0502020202020204" pitchFamily="34" charset="0"/>
              </a:rPr>
              <a:t>Matthew 6:13</a:t>
            </a:r>
          </a:p>
          <a:p>
            <a:r>
              <a:rPr lang="en-GB" dirty="0">
                <a:latin typeface="Century Gothic" panose="020B0502020202020204" pitchFamily="34" charset="0"/>
              </a:rPr>
              <a:t> </a:t>
            </a:r>
          </a:p>
        </p:txBody>
      </p:sp>
      <p:sp>
        <p:nvSpPr>
          <p:cNvPr id="6" name="TextBox 5">
            <a:extLst>
              <a:ext uri="{FF2B5EF4-FFF2-40B4-BE49-F238E27FC236}">
                <a16:creationId xmlns:a16="http://schemas.microsoft.com/office/drawing/2014/main" id="{060F42A0-37F3-9A09-AFF7-EC840CEA359D}"/>
              </a:ext>
            </a:extLst>
          </p:cNvPr>
          <p:cNvSpPr txBox="1"/>
          <p:nvPr/>
        </p:nvSpPr>
        <p:spPr>
          <a:xfrm>
            <a:off x="1568400" y="2800783"/>
            <a:ext cx="9360000" cy="1256434"/>
          </a:xfrm>
          <a:prstGeom prst="rect">
            <a:avLst/>
          </a:prstGeom>
          <a:noFill/>
        </p:spPr>
        <p:txBody>
          <a:bodyPr wrap="square">
            <a:spAutoFit/>
          </a:bodyPr>
          <a:lstStyle/>
          <a:p>
            <a:pPr>
              <a:lnSpc>
                <a:spcPct val="107000"/>
              </a:lnSpc>
              <a:spcAft>
                <a:spcPts val="800"/>
              </a:spcAft>
              <a:buNone/>
            </a:pPr>
            <a:endParaRPr lang="en-GB" sz="1400" kern="100" dirty="0">
              <a:effectLst/>
              <a:latin typeface="Aptos" panose="02110004020202020204"/>
              <a:ea typeface="Aptos" panose="02110004020202020204"/>
              <a:cs typeface="Times New Roman" panose="02020603050405020304" pitchFamily="18" charset="0"/>
            </a:endParaRPr>
          </a:p>
          <a:p>
            <a:r>
              <a:rPr lang="en-GB" dirty="0">
                <a:latin typeface="Century Gothic" panose="020B0502020202020204" pitchFamily="34" charset="0"/>
              </a:rPr>
              <a:t>Be alert and of sober mind. Your enemy the devil prowls around like a roaring lion looking for someone to devour. </a:t>
            </a:r>
            <a:r>
              <a:rPr lang="en-GB" sz="1400" dirty="0">
                <a:latin typeface="Century Gothic" panose="020B0502020202020204" pitchFamily="34" charset="0"/>
              </a:rPr>
              <a:t>1 Peter 5 v 8 </a:t>
            </a:r>
          </a:p>
          <a:p>
            <a:r>
              <a:rPr lang="en-GB" dirty="0">
                <a:latin typeface="Century Gothic" panose="020B0502020202020204" pitchFamily="34" charset="0"/>
              </a:rPr>
              <a:t> </a:t>
            </a:r>
          </a:p>
        </p:txBody>
      </p:sp>
      <p:sp>
        <p:nvSpPr>
          <p:cNvPr id="7" name="TextBox 6">
            <a:extLst>
              <a:ext uri="{FF2B5EF4-FFF2-40B4-BE49-F238E27FC236}">
                <a16:creationId xmlns:a16="http://schemas.microsoft.com/office/drawing/2014/main" id="{054C8E58-3D69-CF98-8E52-D229AA6FBB2D}"/>
              </a:ext>
            </a:extLst>
          </p:cNvPr>
          <p:cNvSpPr txBox="1"/>
          <p:nvPr/>
        </p:nvSpPr>
        <p:spPr>
          <a:xfrm>
            <a:off x="1568400" y="5525293"/>
            <a:ext cx="9360000" cy="923330"/>
          </a:xfrm>
          <a:prstGeom prst="rect">
            <a:avLst/>
          </a:prstGeom>
          <a:noFill/>
        </p:spPr>
        <p:txBody>
          <a:bodyPr wrap="square">
            <a:spAutoFit/>
          </a:bodyPr>
          <a:lstStyle/>
          <a:p>
            <a:r>
              <a:rPr lang="en-GB" dirty="0">
                <a:latin typeface="Century Gothic" panose="020B0502020202020204" pitchFamily="34" charset="0"/>
              </a:rPr>
              <a:t> </a:t>
            </a:r>
          </a:p>
          <a:p>
            <a:r>
              <a:rPr lang="en-GB" dirty="0">
                <a:latin typeface="Century Gothic" panose="020B0502020202020204" pitchFamily="34" charset="0"/>
              </a:rPr>
              <a:t>My prayer is not that you take them out of the world but that you protect them from the evil one. </a:t>
            </a:r>
            <a:r>
              <a:rPr lang="en-GB" sz="1400" dirty="0">
                <a:latin typeface="Century Gothic" panose="020B0502020202020204" pitchFamily="34" charset="0"/>
              </a:rPr>
              <a:t>John 17 v 15</a:t>
            </a:r>
          </a:p>
        </p:txBody>
      </p:sp>
    </p:spTree>
    <p:extLst>
      <p:ext uri="{BB962C8B-B14F-4D97-AF65-F5344CB8AC3E}">
        <p14:creationId xmlns:p14="http://schemas.microsoft.com/office/powerpoint/2010/main" val="1431162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CD8D8-C4ED-BE58-195C-F0CE627A3181}"/>
              </a:ext>
            </a:extLst>
          </p:cNvPr>
          <p:cNvSpPr txBox="1"/>
          <p:nvPr/>
        </p:nvSpPr>
        <p:spPr>
          <a:xfrm>
            <a:off x="1416000" y="415921"/>
            <a:ext cx="9360000" cy="764825"/>
          </a:xfrm>
          <a:prstGeom prst="rect">
            <a:avLst/>
          </a:prstGeom>
          <a:noFill/>
        </p:spPr>
        <p:txBody>
          <a:bodyPr wrap="square">
            <a:spAutoFit/>
          </a:bodyPr>
          <a:lstStyle/>
          <a:p>
            <a:pPr>
              <a:lnSpc>
                <a:spcPct val="107000"/>
              </a:lnSpc>
              <a:spcAft>
                <a:spcPts val="800"/>
              </a:spcAft>
              <a:buNone/>
            </a:pPr>
            <a:r>
              <a:rPr lang="en-GB" sz="1800" kern="100" dirty="0">
                <a:effectLst/>
                <a:latin typeface="Century Gothic" panose="020B0502020202020204" pitchFamily="34" charset="0"/>
                <a:ea typeface="Aptos" panose="02110004020202020204"/>
                <a:cs typeface="Times New Roman" panose="02020603050405020304" pitchFamily="18" charset="0"/>
              </a:rPr>
              <a:t>If God is for us, who can be against us? </a:t>
            </a:r>
            <a:r>
              <a:rPr lang="en-GB" sz="1400" kern="100" dirty="0">
                <a:effectLst/>
                <a:latin typeface="Century Gothic" panose="020B0502020202020204" pitchFamily="34" charset="0"/>
                <a:ea typeface="Aptos" panose="02110004020202020204"/>
                <a:cs typeface="Times New Roman" panose="02020603050405020304" pitchFamily="18" charset="0"/>
              </a:rPr>
              <a:t>Romans 8: 31 </a:t>
            </a:r>
            <a:endParaRPr lang="en-GB" sz="1400" kern="100" dirty="0">
              <a:effectLst/>
              <a:latin typeface="Aptos" panose="02110004020202020204"/>
              <a:ea typeface="Aptos" panose="02110004020202020204"/>
              <a:cs typeface="Times New Roman" panose="02020603050405020304" pitchFamily="18" charset="0"/>
            </a:endParaRPr>
          </a:p>
          <a:p>
            <a:pPr>
              <a:lnSpc>
                <a:spcPct val="107000"/>
              </a:lnSpc>
              <a:spcAft>
                <a:spcPts val="800"/>
              </a:spcAft>
              <a:buNone/>
            </a:pPr>
            <a:endParaRPr lang="en-GB" sz="1800" kern="100" dirty="0">
              <a:effectLst/>
              <a:latin typeface="Century Gothic" panose="020B0502020202020204" pitchFamily="34" charset="0"/>
              <a:ea typeface="Aptos" panose="02110004020202020204"/>
              <a:cs typeface="Times New Roman" panose="02020603050405020304" pitchFamily="18" charset="0"/>
            </a:endParaRPr>
          </a:p>
        </p:txBody>
      </p:sp>
      <p:sp>
        <p:nvSpPr>
          <p:cNvPr id="2" name="TextBox 1">
            <a:extLst>
              <a:ext uri="{FF2B5EF4-FFF2-40B4-BE49-F238E27FC236}">
                <a16:creationId xmlns:a16="http://schemas.microsoft.com/office/drawing/2014/main" id="{5D35A578-C60B-D637-E6F6-C115F00B2E05}"/>
              </a:ext>
            </a:extLst>
          </p:cNvPr>
          <p:cNvSpPr txBox="1"/>
          <p:nvPr/>
        </p:nvSpPr>
        <p:spPr>
          <a:xfrm>
            <a:off x="1416000" y="1180746"/>
            <a:ext cx="9360000" cy="1740028"/>
          </a:xfrm>
          <a:prstGeom prst="rect">
            <a:avLst/>
          </a:prstGeom>
          <a:noFill/>
        </p:spPr>
        <p:txBody>
          <a:bodyPr wrap="square">
            <a:spAutoFit/>
          </a:bodyPr>
          <a:lstStyle/>
          <a:p>
            <a:pPr>
              <a:lnSpc>
                <a:spcPct val="107000"/>
              </a:lnSpc>
              <a:spcAft>
                <a:spcPts val="800"/>
              </a:spcAft>
              <a:buNone/>
            </a:pPr>
            <a:endParaRPr lang="en-GB" sz="1800" kern="100" dirty="0">
              <a:effectLst/>
              <a:latin typeface="Century Gothic" panose="020B0502020202020204" pitchFamily="34" charset="0"/>
              <a:ea typeface="Aptos" panose="02110004020202020204"/>
              <a:cs typeface="Times New Roman" panose="02020603050405020304" pitchFamily="18" charset="0"/>
            </a:endParaRPr>
          </a:p>
          <a:p>
            <a:pPr>
              <a:lnSpc>
                <a:spcPct val="107000"/>
              </a:lnSpc>
              <a:spcAft>
                <a:spcPts val="800"/>
              </a:spcAft>
              <a:buNone/>
            </a:pPr>
            <a:r>
              <a:rPr lang="en-GB" sz="1800" kern="100" dirty="0">
                <a:effectLst/>
                <a:latin typeface="Century Gothic" panose="020B0502020202020204" pitchFamily="34" charset="0"/>
                <a:ea typeface="Aptos" panose="02110004020202020204"/>
                <a:cs typeface="Times New Roman" panose="02020603050405020304" pitchFamily="18" charset="0"/>
              </a:rPr>
              <a:t>Who shall separate us from the love of Christ? Shall trouble or hardship or persecution or famine or nakedness or danger or sword? </a:t>
            </a:r>
            <a:r>
              <a:rPr lang="en-GB" sz="1400" kern="100" dirty="0">
                <a:effectLst/>
                <a:latin typeface="Century Gothic" panose="020B0502020202020204" pitchFamily="34" charset="0"/>
                <a:ea typeface="Aptos" panose="02110004020202020204"/>
                <a:cs typeface="Times New Roman" panose="02020603050405020304" pitchFamily="18" charset="0"/>
              </a:rPr>
              <a:t>Romans 8: 35</a:t>
            </a:r>
          </a:p>
          <a:p>
            <a:pPr>
              <a:lnSpc>
                <a:spcPct val="107000"/>
              </a:lnSpc>
              <a:spcAft>
                <a:spcPts val="800"/>
              </a:spcAft>
              <a:buNone/>
            </a:pPr>
            <a:endParaRPr lang="en-GB" sz="1400" kern="100" dirty="0">
              <a:effectLst/>
              <a:latin typeface="Aptos" panose="02110004020202020204"/>
              <a:ea typeface="Aptos" panose="02110004020202020204"/>
              <a:cs typeface="Times New Roman" panose="02020603050405020304" pitchFamily="18" charset="0"/>
            </a:endParaRPr>
          </a:p>
          <a:p>
            <a:pPr>
              <a:lnSpc>
                <a:spcPct val="107000"/>
              </a:lnSpc>
              <a:spcAft>
                <a:spcPts val="800"/>
              </a:spcAft>
              <a:buNone/>
            </a:pPr>
            <a:endParaRPr lang="en-GB" sz="1400" kern="100" dirty="0">
              <a:effectLst/>
              <a:latin typeface="Aptos" panose="02110004020202020204"/>
              <a:ea typeface="Aptos" panose="02110004020202020204"/>
              <a:cs typeface="Times New Roman" panose="02020603050405020304" pitchFamily="18" charset="0"/>
            </a:endParaRPr>
          </a:p>
        </p:txBody>
      </p:sp>
      <p:sp>
        <p:nvSpPr>
          <p:cNvPr id="5" name="TextBox 4">
            <a:extLst>
              <a:ext uri="{FF2B5EF4-FFF2-40B4-BE49-F238E27FC236}">
                <a16:creationId xmlns:a16="http://schemas.microsoft.com/office/drawing/2014/main" id="{AECF5EDF-9EE7-D38F-B199-E14714FB2FE1}"/>
              </a:ext>
            </a:extLst>
          </p:cNvPr>
          <p:cNvSpPr txBox="1"/>
          <p:nvPr/>
        </p:nvSpPr>
        <p:spPr>
          <a:xfrm>
            <a:off x="1416000" y="2552147"/>
            <a:ext cx="9360000" cy="2266903"/>
          </a:xfrm>
          <a:prstGeom prst="rect">
            <a:avLst/>
          </a:prstGeom>
          <a:noFill/>
        </p:spPr>
        <p:txBody>
          <a:bodyPr wrap="square">
            <a:spAutoFit/>
          </a:bodyPr>
          <a:lstStyle/>
          <a:p>
            <a:pPr>
              <a:lnSpc>
                <a:spcPct val="107000"/>
              </a:lnSpc>
              <a:spcAft>
                <a:spcPts val="800"/>
              </a:spcAft>
              <a:buNone/>
            </a:pPr>
            <a:endParaRPr lang="en-GB" sz="1400" kern="100" dirty="0">
              <a:effectLst/>
              <a:latin typeface="Aptos" panose="02110004020202020204"/>
              <a:ea typeface="Aptos" panose="02110004020202020204"/>
              <a:cs typeface="Times New Roman" panose="02020603050405020304" pitchFamily="18" charset="0"/>
            </a:endParaRPr>
          </a:p>
          <a:p>
            <a:pPr>
              <a:lnSpc>
                <a:spcPct val="107000"/>
              </a:lnSpc>
              <a:spcAft>
                <a:spcPts val="800"/>
              </a:spcAft>
              <a:buNone/>
            </a:pPr>
            <a:r>
              <a:rPr lang="en-GB" sz="1800" kern="100" dirty="0">
                <a:effectLst/>
                <a:latin typeface="Century Gothic" panose="020B0502020202020204" pitchFamily="34" charset="0"/>
                <a:ea typeface="Aptos" panose="02110004020202020204"/>
                <a:cs typeface="Times New Roman" panose="02020603050405020304" pitchFamily="18" charset="0"/>
              </a:rPr>
              <a:t>For I am convinced that neither death nor life, neither angels nor demons, neither the present nor the future, nor any powers, neither height nor depth, nor anything else in all creation, will be able to separate us from the love of God that is in Christ Jesus our Lord. </a:t>
            </a:r>
            <a:r>
              <a:rPr lang="en-GB" sz="1400" kern="100" dirty="0">
                <a:effectLst/>
                <a:latin typeface="Century Gothic" panose="020B0502020202020204" pitchFamily="34" charset="0"/>
                <a:ea typeface="Aptos" panose="02110004020202020204"/>
                <a:cs typeface="Times New Roman" panose="02020603050405020304" pitchFamily="18" charset="0"/>
              </a:rPr>
              <a:t>Romans 8: 38-39</a:t>
            </a:r>
          </a:p>
          <a:p>
            <a:pPr>
              <a:lnSpc>
                <a:spcPct val="107000"/>
              </a:lnSpc>
              <a:spcAft>
                <a:spcPts val="800"/>
              </a:spcAft>
              <a:buNone/>
            </a:pPr>
            <a:endParaRPr lang="en-GB" sz="1400" kern="100" dirty="0">
              <a:latin typeface="Century Gothic" panose="020B0502020202020204" pitchFamily="34" charset="0"/>
              <a:ea typeface="Aptos" panose="02110004020202020204"/>
              <a:cs typeface="Times New Roman" panose="02020603050405020304" pitchFamily="18" charset="0"/>
            </a:endParaRPr>
          </a:p>
          <a:p>
            <a:pPr>
              <a:lnSpc>
                <a:spcPct val="107000"/>
              </a:lnSpc>
              <a:spcAft>
                <a:spcPts val="800"/>
              </a:spcAft>
              <a:buNone/>
            </a:pPr>
            <a:endParaRPr lang="en-GB" sz="1400" kern="100" dirty="0">
              <a:effectLst/>
              <a:latin typeface="Aptos" panose="02110004020202020204"/>
              <a:ea typeface="Aptos" panose="02110004020202020204"/>
              <a:cs typeface="Times New Roman" panose="02020603050405020304" pitchFamily="18" charset="0"/>
            </a:endParaRPr>
          </a:p>
        </p:txBody>
      </p:sp>
    </p:spTree>
    <p:extLst>
      <p:ext uri="{BB962C8B-B14F-4D97-AF65-F5344CB8AC3E}">
        <p14:creationId xmlns:p14="http://schemas.microsoft.com/office/powerpoint/2010/main" val="205038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rawing of a church&#10;&#10;AI-generated content may be incorrect.">
            <a:extLst>
              <a:ext uri="{FF2B5EF4-FFF2-40B4-BE49-F238E27FC236}">
                <a16:creationId xmlns:a16="http://schemas.microsoft.com/office/drawing/2014/main" id="{13C097EB-011C-0A64-FB26-58A5E42A557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06" r="9117"/>
          <a:stretch/>
        </p:blipFill>
        <p:spPr bwMode="auto">
          <a:xfrm>
            <a:off x="3139439" y="1110842"/>
            <a:ext cx="5913120" cy="3121025"/>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77B31A86-07F4-4CF4-1D76-61124635A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5169" y="2954561"/>
            <a:ext cx="758065" cy="264786"/>
          </a:xfrm>
          <a:prstGeom prst="rect">
            <a:avLst/>
          </a:prstGeom>
        </p:spPr>
      </p:pic>
    </p:spTree>
    <p:extLst>
      <p:ext uri="{BB962C8B-B14F-4D97-AF65-F5344CB8AC3E}">
        <p14:creationId xmlns:p14="http://schemas.microsoft.com/office/powerpoint/2010/main" val="342970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D0168E-FF69-75BB-613F-54FD41DC4892}"/>
              </a:ext>
            </a:extLst>
          </p:cNvPr>
          <p:cNvPicPr>
            <a:picLocks noChangeAspect="1"/>
          </p:cNvPicPr>
          <p:nvPr/>
        </p:nvPicPr>
        <p:blipFill>
          <a:blip r:embed="rId2"/>
          <a:stretch>
            <a:fillRect/>
          </a:stretch>
        </p:blipFill>
        <p:spPr>
          <a:xfrm>
            <a:off x="2511241" y="1112319"/>
            <a:ext cx="7169517" cy="4633362"/>
          </a:xfrm>
          <a:prstGeom prst="rect">
            <a:avLst/>
          </a:prstGeom>
        </p:spPr>
      </p:pic>
      <p:pic>
        <p:nvPicPr>
          <p:cNvPr id="4" name="Picture 3">
            <a:extLst>
              <a:ext uri="{FF2B5EF4-FFF2-40B4-BE49-F238E27FC236}">
                <a16:creationId xmlns:a16="http://schemas.microsoft.com/office/drawing/2014/main" id="{13A0EFB0-8695-E0B9-F1F8-1BF68DA3F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5169" y="2954561"/>
            <a:ext cx="758065" cy="264786"/>
          </a:xfrm>
          <a:prstGeom prst="rect">
            <a:avLst/>
          </a:prstGeom>
        </p:spPr>
      </p:pic>
    </p:spTree>
    <p:extLst>
      <p:ext uri="{BB962C8B-B14F-4D97-AF65-F5344CB8AC3E}">
        <p14:creationId xmlns:p14="http://schemas.microsoft.com/office/powerpoint/2010/main" val="2796559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138305-3AC8-741B-0B30-D2F15CD946B5}"/>
              </a:ext>
            </a:extLst>
          </p:cNvPr>
          <p:cNvPicPr>
            <a:picLocks noChangeAspect="1"/>
          </p:cNvPicPr>
          <p:nvPr/>
        </p:nvPicPr>
        <p:blipFill>
          <a:blip r:embed="rId2"/>
          <a:stretch>
            <a:fillRect/>
          </a:stretch>
        </p:blipFill>
        <p:spPr>
          <a:xfrm>
            <a:off x="2511679" y="1111023"/>
            <a:ext cx="7029297" cy="4383404"/>
          </a:xfrm>
          <a:prstGeom prst="rect">
            <a:avLst/>
          </a:prstGeom>
        </p:spPr>
      </p:pic>
      <p:pic>
        <p:nvPicPr>
          <p:cNvPr id="4" name="Picture 3">
            <a:extLst>
              <a:ext uri="{FF2B5EF4-FFF2-40B4-BE49-F238E27FC236}">
                <a16:creationId xmlns:a16="http://schemas.microsoft.com/office/drawing/2014/main" id="{7C0D9E28-6B9C-7D0A-D222-3F0B239114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5169" y="2954561"/>
            <a:ext cx="758065" cy="264786"/>
          </a:xfrm>
          <a:prstGeom prst="rect">
            <a:avLst/>
          </a:prstGeom>
        </p:spPr>
      </p:pic>
    </p:spTree>
    <p:extLst>
      <p:ext uri="{BB962C8B-B14F-4D97-AF65-F5344CB8AC3E}">
        <p14:creationId xmlns:p14="http://schemas.microsoft.com/office/powerpoint/2010/main" val="73198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C9FE4F-EA7E-99F0-A5CE-ED76ACDB3903}"/>
              </a:ext>
            </a:extLst>
          </p:cNvPr>
          <p:cNvPicPr>
            <a:picLocks noChangeAspect="1"/>
          </p:cNvPicPr>
          <p:nvPr/>
        </p:nvPicPr>
        <p:blipFill>
          <a:blip r:embed="rId2"/>
          <a:stretch>
            <a:fillRect/>
          </a:stretch>
        </p:blipFill>
        <p:spPr>
          <a:xfrm>
            <a:off x="2581351" y="499618"/>
            <a:ext cx="7029297" cy="5858764"/>
          </a:xfrm>
          <a:prstGeom prst="rect">
            <a:avLst/>
          </a:prstGeom>
        </p:spPr>
      </p:pic>
      <p:pic>
        <p:nvPicPr>
          <p:cNvPr id="4" name="Picture 3">
            <a:extLst>
              <a:ext uri="{FF2B5EF4-FFF2-40B4-BE49-F238E27FC236}">
                <a16:creationId xmlns:a16="http://schemas.microsoft.com/office/drawing/2014/main" id="{8EACEBE5-6FD3-484D-7BEE-DCB0895FA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3269" y="2344961"/>
            <a:ext cx="758065" cy="264786"/>
          </a:xfrm>
          <a:prstGeom prst="rect">
            <a:avLst/>
          </a:prstGeom>
        </p:spPr>
      </p:pic>
    </p:spTree>
    <p:extLst>
      <p:ext uri="{BB962C8B-B14F-4D97-AF65-F5344CB8AC3E}">
        <p14:creationId xmlns:p14="http://schemas.microsoft.com/office/powerpoint/2010/main" val="4291318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5">
            <a:extLst>
              <a:ext uri="{FF2B5EF4-FFF2-40B4-BE49-F238E27FC236}">
                <a16:creationId xmlns:a16="http://schemas.microsoft.com/office/drawing/2014/main" id="{6FF1E019-99B7-54A2-3D2A-AF4FF166AFD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 name="Picture 9">
            <a:extLst>
              <a:ext uri="{FF2B5EF4-FFF2-40B4-BE49-F238E27FC236}">
                <a16:creationId xmlns:a16="http://schemas.microsoft.com/office/drawing/2014/main" id="{2820DBD3-F154-6AE6-8314-852FDC686207}"/>
              </a:ext>
            </a:extLst>
          </p:cNvPr>
          <p:cNvPicPr>
            <a:picLocks noChangeAspect="1"/>
          </p:cNvPicPr>
          <p:nvPr/>
        </p:nvPicPr>
        <p:blipFill>
          <a:blip r:embed="rId2"/>
          <a:stretch>
            <a:fillRect/>
          </a:stretch>
        </p:blipFill>
        <p:spPr>
          <a:xfrm>
            <a:off x="2581351" y="499618"/>
            <a:ext cx="7029297" cy="5858764"/>
          </a:xfrm>
          <a:prstGeom prst="rect">
            <a:avLst/>
          </a:prstGeom>
        </p:spPr>
      </p:pic>
      <p:grpSp>
        <p:nvGrpSpPr>
          <p:cNvPr id="13" name="Group 12">
            <a:extLst>
              <a:ext uri="{FF2B5EF4-FFF2-40B4-BE49-F238E27FC236}">
                <a16:creationId xmlns:a16="http://schemas.microsoft.com/office/drawing/2014/main" id="{6A713D08-B200-AB1A-116C-A75AC7FE1819}"/>
              </a:ext>
            </a:extLst>
          </p:cNvPr>
          <p:cNvGrpSpPr/>
          <p:nvPr/>
        </p:nvGrpSpPr>
        <p:grpSpPr>
          <a:xfrm>
            <a:off x="370775" y="538843"/>
            <a:ext cx="1719072" cy="5562600"/>
            <a:chOff x="523748" y="106680"/>
            <a:chExt cx="1719072" cy="6644640"/>
          </a:xfrm>
        </p:grpSpPr>
        <p:pic>
          <p:nvPicPr>
            <p:cNvPr id="14" name="Picture 13" descr="A black rectangle with a white background&#10;&#10;AI-generated content may be incorrect.">
              <a:extLst>
                <a:ext uri="{FF2B5EF4-FFF2-40B4-BE49-F238E27FC236}">
                  <a16:creationId xmlns:a16="http://schemas.microsoft.com/office/drawing/2014/main" id="{47C1203D-D308-791E-B63B-28C544528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939036" y="2569464"/>
              <a:ext cx="6644640" cy="1719072"/>
            </a:xfrm>
            <a:prstGeom prst="rect">
              <a:avLst/>
            </a:prstGeom>
          </p:spPr>
        </p:pic>
        <p:cxnSp>
          <p:nvCxnSpPr>
            <p:cNvPr id="16" name="Straight Connector 15">
              <a:extLst>
                <a:ext uri="{FF2B5EF4-FFF2-40B4-BE49-F238E27FC236}">
                  <a16:creationId xmlns:a16="http://schemas.microsoft.com/office/drawing/2014/main" id="{904289D9-2801-2E26-1AD3-0FA86F91B2E2}"/>
                </a:ext>
              </a:extLst>
            </p:cNvPr>
            <p:cNvCxnSpPr>
              <a:cxnSpLocks/>
            </p:cNvCxnSpPr>
            <p:nvPr/>
          </p:nvCxnSpPr>
          <p:spPr>
            <a:xfrm flipV="1">
              <a:off x="748937" y="1062446"/>
              <a:ext cx="1109576" cy="3840480"/>
            </a:xfrm>
            <a:prstGeom prst="line">
              <a:avLst/>
            </a:prstGeom>
            <a:ln w="12700"/>
          </p:spPr>
          <p:style>
            <a:lnRef idx="2">
              <a:schemeClr val="dk1"/>
            </a:lnRef>
            <a:fillRef idx="0">
              <a:schemeClr val="dk1"/>
            </a:fillRef>
            <a:effectRef idx="1">
              <a:schemeClr val="dk1"/>
            </a:effectRef>
            <a:fontRef idx="minor">
              <a:schemeClr val="tx1"/>
            </a:fontRef>
          </p:style>
        </p:cxnSp>
        <p:cxnSp>
          <p:nvCxnSpPr>
            <p:cNvPr id="17" name="Straight Connector 16">
              <a:extLst>
                <a:ext uri="{FF2B5EF4-FFF2-40B4-BE49-F238E27FC236}">
                  <a16:creationId xmlns:a16="http://schemas.microsoft.com/office/drawing/2014/main" id="{945151D7-A028-4213-94B8-43F7C55C5F09}"/>
                </a:ext>
              </a:extLst>
            </p:cNvPr>
            <p:cNvCxnSpPr>
              <a:cxnSpLocks/>
            </p:cNvCxnSpPr>
            <p:nvPr/>
          </p:nvCxnSpPr>
          <p:spPr>
            <a:xfrm flipV="1">
              <a:off x="800617" y="1384663"/>
              <a:ext cx="1109577" cy="3717404"/>
            </a:xfrm>
            <a:prstGeom prst="line">
              <a:avLst/>
            </a:prstGeom>
            <a:ln w="12700"/>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2D1CC51C-9EC1-7743-2CA3-042BD3F9921E}"/>
                </a:ext>
              </a:extLst>
            </p:cNvPr>
            <p:cNvCxnSpPr>
              <a:cxnSpLocks/>
            </p:cNvCxnSpPr>
            <p:nvPr/>
          </p:nvCxnSpPr>
          <p:spPr>
            <a:xfrm>
              <a:off x="852298" y="1062446"/>
              <a:ext cx="1183800" cy="3840480"/>
            </a:xfrm>
            <a:prstGeom prst="line">
              <a:avLst/>
            </a:prstGeom>
            <a:ln w="12700"/>
          </p:spPr>
          <p:style>
            <a:lnRef idx="2">
              <a:schemeClr val="dk1"/>
            </a:lnRef>
            <a:fillRef idx="0">
              <a:schemeClr val="dk1"/>
            </a:fillRef>
            <a:effectRef idx="1">
              <a:schemeClr val="dk1"/>
            </a:effectRef>
            <a:fontRef idx="minor">
              <a:schemeClr val="tx1"/>
            </a:fontRef>
          </p:style>
        </p:cxnSp>
        <p:cxnSp>
          <p:nvCxnSpPr>
            <p:cNvPr id="19" name="Straight Connector 18">
              <a:extLst>
                <a:ext uri="{FF2B5EF4-FFF2-40B4-BE49-F238E27FC236}">
                  <a16:creationId xmlns:a16="http://schemas.microsoft.com/office/drawing/2014/main" id="{D78582FD-B5F9-4901-5E49-4C9A41407CD3}"/>
                </a:ext>
              </a:extLst>
            </p:cNvPr>
            <p:cNvCxnSpPr>
              <a:cxnSpLocks/>
            </p:cNvCxnSpPr>
            <p:nvPr/>
          </p:nvCxnSpPr>
          <p:spPr>
            <a:xfrm>
              <a:off x="800618" y="1358536"/>
              <a:ext cx="1212937" cy="3814355"/>
            </a:xfrm>
            <a:prstGeom prst="line">
              <a:avLst/>
            </a:prstGeom>
            <a:ln w="12700"/>
          </p:spPr>
          <p:style>
            <a:lnRef idx="2">
              <a:schemeClr val="dk1"/>
            </a:lnRef>
            <a:fillRef idx="0">
              <a:schemeClr val="dk1"/>
            </a:fillRef>
            <a:effectRef idx="1">
              <a:schemeClr val="dk1"/>
            </a:effectRef>
            <a:fontRef idx="minor">
              <a:schemeClr val="tx1"/>
            </a:fontRef>
          </p:style>
        </p:cxnSp>
      </p:grpSp>
      <p:pic>
        <p:nvPicPr>
          <p:cNvPr id="20" name="Picture 19">
            <a:extLst>
              <a:ext uri="{FF2B5EF4-FFF2-40B4-BE49-F238E27FC236}">
                <a16:creationId xmlns:a16="http://schemas.microsoft.com/office/drawing/2014/main" id="{80D51D3D-C22F-8C4D-5019-374EA8E6C9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319" y="2344961"/>
            <a:ext cx="758065" cy="264786"/>
          </a:xfrm>
          <a:prstGeom prst="rect">
            <a:avLst/>
          </a:prstGeom>
        </p:spPr>
      </p:pic>
    </p:spTree>
    <p:extLst>
      <p:ext uri="{BB962C8B-B14F-4D97-AF65-F5344CB8AC3E}">
        <p14:creationId xmlns:p14="http://schemas.microsoft.com/office/powerpoint/2010/main" val="1320913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79F4E6-D5FC-4973-2EE8-6A1650A128E8}"/>
              </a:ext>
            </a:extLst>
          </p:cNvPr>
          <p:cNvGrpSpPr/>
          <p:nvPr/>
        </p:nvGrpSpPr>
        <p:grpSpPr>
          <a:xfrm>
            <a:off x="2686050" y="1209675"/>
            <a:ext cx="6819900" cy="4438650"/>
            <a:chOff x="0" y="0"/>
            <a:chExt cx="5731510" cy="3723640"/>
          </a:xfrm>
        </p:grpSpPr>
        <p:pic>
          <p:nvPicPr>
            <p:cNvPr id="3" name="Picture 2" descr="A drawing of a roof&#10;&#10;AI-generated content may be incorrect.">
              <a:extLst>
                <a:ext uri="{FF2B5EF4-FFF2-40B4-BE49-F238E27FC236}">
                  <a16:creationId xmlns:a16="http://schemas.microsoft.com/office/drawing/2014/main" id="{092AE46C-16C1-F741-3566-7AEF857B6B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5731510" cy="3723640"/>
            </a:xfrm>
            <a:prstGeom prst="rect">
              <a:avLst/>
            </a:prstGeom>
          </p:spPr>
        </p:pic>
        <p:sp>
          <p:nvSpPr>
            <p:cNvPr id="4" name="Star: 5 Points 3">
              <a:extLst>
                <a:ext uri="{FF2B5EF4-FFF2-40B4-BE49-F238E27FC236}">
                  <a16:creationId xmlns:a16="http://schemas.microsoft.com/office/drawing/2014/main" id="{CA8204D0-601F-C2E6-692A-2A9EE537DABF}"/>
                </a:ext>
              </a:extLst>
            </p:cNvPr>
            <p:cNvSpPr/>
            <p:nvPr/>
          </p:nvSpPr>
          <p:spPr>
            <a:xfrm>
              <a:off x="375310" y="1926276"/>
              <a:ext cx="468000" cy="468000"/>
            </a:xfrm>
            <a:prstGeom prst="star5">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 name="Star: 5 Points 4">
              <a:extLst>
                <a:ext uri="{FF2B5EF4-FFF2-40B4-BE49-F238E27FC236}">
                  <a16:creationId xmlns:a16="http://schemas.microsoft.com/office/drawing/2014/main" id="{68512F85-B645-6D6D-6552-B43D87D78253}"/>
                </a:ext>
              </a:extLst>
            </p:cNvPr>
            <p:cNvSpPr/>
            <p:nvPr/>
          </p:nvSpPr>
          <p:spPr>
            <a:xfrm>
              <a:off x="1254084" y="2140032"/>
              <a:ext cx="468000" cy="468000"/>
            </a:xfrm>
            <a:prstGeom prst="star5">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Star: 5 Points 5">
              <a:extLst>
                <a:ext uri="{FF2B5EF4-FFF2-40B4-BE49-F238E27FC236}">
                  <a16:creationId xmlns:a16="http://schemas.microsoft.com/office/drawing/2014/main" id="{A32CF9E7-D8EE-8E08-446C-3F1D58263AEB}"/>
                </a:ext>
              </a:extLst>
            </p:cNvPr>
            <p:cNvSpPr/>
            <p:nvPr/>
          </p:nvSpPr>
          <p:spPr>
            <a:xfrm>
              <a:off x="2144733" y="2282536"/>
              <a:ext cx="468000" cy="468000"/>
            </a:xfrm>
            <a:prstGeom prst="star5">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Star: 5 Points 6">
              <a:extLst>
                <a:ext uri="{FF2B5EF4-FFF2-40B4-BE49-F238E27FC236}">
                  <a16:creationId xmlns:a16="http://schemas.microsoft.com/office/drawing/2014/main" id="{A37D52C8-5970-6379-B904-922E6CFD1B03}"/>
                </a:ext>
              </a:extLst>
            </p:cNvPr>
            <p:cNvSpPr/>
            <p:nvPr/>
          </p:nvSpPr>
          <p:spPr>
            <a:xfrm>
              <a:off x="3106634" y="2294411"/>
              <a:ext cx="468000" cy="468000"/>
            </a:xfrm>
            <a:prstGeom prst="star5">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 name="Star: 5 Points 7">
              <a:extLst>
                <a:ext uri="{FF2B5EF4-FFF2-40B4-BE49-F238E27FC236}">
                  <a16:creationId xmlns:a16="http://schemas.microsoft.com/office/drawing/2014/main" id="{0EDA80F3-1077-F6D0-B31E-2981A0968723}"/>
                </a:ext>
              </a:extLst>
            </p:cNvPr>
            <p:cNvSpPr/>
            <p:nvPr/>
          </p:nvSpPr>
          <p:spPr>
            <a:xfrm>
              <a:off x="4032910" y="2258786"/>
              <a:ext cx="468000" cy="468000"/>
            </a:xfrm>
            <a:prstGeom prst="star5">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 name="Star: 5 Points 8">
              <a:extLst>
                <a:ext uri="{FF2B5EF4-FFF2-40B4-BE49-F238E27FC236}">
                  <a16:creationId xmlns:a16="http://schemas.microsoft.com/office/drawing/2014/main" id="{BCBADBC6-C8E2-F8F4-B9F6-4BFCD42930F9}"/>
                </a:ext>
              </a:extLst>
            </p:cNvPr>
            <p:cNvSpPr/>
            <p:nvPr/>
          </p:nvSpPr>
          <p:spPr>
            <a:xfrm rot="2143052">
              <a:off x="772144" y="368135"/>
              <a:ext cx="468000" cy="577347"/>
            </a:xfrm>
            <a:prstGeom prst="star5">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 name="Star: 5 Points 9">
              <a:extLst>
                <a:ext uri="{FF2B5EF4-FFF2-40B4-BE49-F238E27FC236}">
                  <a16:creationId xmlns:a16="http://schemas.microsoft.com/office/drawing/2014/main" id="{C4DEBF70-167D-C4AC-E17F-AE2B56A4BE6D}"/>
                </a:ext>
              </a:extLst>
            </p:cNvPr>
            <p:cNvSpPr/>
            <p:nvPr/>
          </p:nvSpPr>
          <p:spPr>
            <a:xfrm rot="2143052">
              <a:off x="1615292" y="475013"/>
              <a:ext cx="468000" cy="577347"/>
            </a:xfrm>
            <a:prstGeom prst="star5">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 name="Star: 5 Points 10">
              <a:extLst>
                <a:ext uri="{FF2B5EF4-FFF2-40B4-BE49-F238E27FC236}">
                  <a16:creationId xmlns:a16="http://schemas.microsoft.com/office/drawing/2014/main" id="{96CD531F-C217-A93D-9D7D-4D01161F270E}"/>
                </a:ext>
              </a:extLst>
            </p:cNvPr>
            <p:cNvSpPr/>
            <p:nvPr/>
          </p:nvSpPr>
          <p:spPr>
            <a:xfrm rot="2143052">
              <a:off x="2565318" y="581891"/>
              <a:ext cx="468000" cy="577347"/>
            </a:xfrm>
            <a:prstGeom prst="star5">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Star: 5 Points 11">
              <a:extLst>
                <a:ext uri="{FF2B5EF4-FFF2-40B4-BE49-F238E27FC236}">
                  <a16:creationId xmlns:a16="http://schemas.microsoft.com/office/drawing/2014/main" id="{57BC3EE8-2F92-8549-DF79-82772274C361}"/>
                </a:ext>
              </a:extLst>
            </p:cNvPr>
            <p:cNvSpPr/>
            <p:nvPr/>
          </p:nvSpPr>
          <p:spPr>
            <a:xfrm rot="2143052">
              <a:off x="3455967" y="688769"/>
              <a:ext cx="468000" cy="577347"/>
            </a:xfrm>
            <a:prstGeom prst="star5">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Star: 5 Points 12">
              <a:extLst>
                <a:ext uri="{FF2B5EF4-FFF2-40B4-BE49-F238E27FC236}">
                  <a16:creationId xmlns:a16="http://schemas.microsoft.com/office/drawing/2014/main" id="{CA81B0D4-3897-E8BD-ECA5-212486F86D9D}"/>
                </a:ext>
              </a:extLst>
            </p:cNvPr>
            <p:cNvSpPr/>
            <p:nvPr/>
          </p:nvSpPr>
          <p:spPr>
            <a:xfrm rot="2143052">
              <a:off x="4382242" y="748145"/>
              <a:ext cx="468000" cy="577347"/>
            </a:xfrm>
            <a:prstGeom prst="star5">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 name="Star: 5 Points 13">
              <a:extLst>
                <a:ext uri="{FF2B5EF4-FFF2-40B4-BE49-F238E27FC236}">
                  <a16:creationId xmlns:a16="http://schemas.microsoft.com/office/drawing/2014/main" id="{00D3A58F-58AC-2796-ABC8-492CDE46126C}"/>
                </a:ext>
              </a:extLst>
            </p:cNvPr>
            <p:cNvSpPr/>
            <p:nvPr/>
          </p:nvSpPr>
          <p:spPr>
            <a:xfrm rot="20681040">
              <a:off x="4883232" y="1819398"/>
              <a:ext cx="364490" cy="577215"/>
            </a:xfrm>
            <a:prstGeom prst="star5">
              <a:avLst>
                <a:gd name="adj" fmla="val 19179"/>
                <a:gd name="hf" fmla="val 105146"/>
                <a:gd name="vf" fmla="val 110557"/>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 name="Star: 5 Points 14">
              <a:extLst>
                <a:ext uri="{FF2B5EF4-FFF2-40B4-BE49-F238E27FC236}">
                  <a16:creationId xmlns:a16="http://schemas.microsoft.com/office/drawing/2014/main" id="{13B197A0-4220-7E08-E80D-3819FB7FDFC2}"/>
                </a:ext>
              </a:extLst>
            </p:cNvPr>
            <p:cNvSpPr/>
            <p:nvPr/>
          </p:nvSpPr>
          <p:spPr>
            <a:xfrm rot="20681040">
              <a:off x="5310744" y="1517815"/>
              <a:ext cx="244643" cy="410495"/>
            </a:xfrm>
            <a:prstGeom prst="star5">
              <a:avLst>
                <a:gd name="adj" fmla="val 19179"/>
                <a:gd name="hf" fmla="val 105146"/>
                <a:gd name="vf" fmla="val 110557"/>
              </a:avLst>
            </a:prstGeom>
            <a:solidFill>
              <a:schemeClr val="tx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402224493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565</TotalTime>
  <Words>322</Words>
  <Application>Microsoft Office PowerPoint</Application>
  <PresentationFormat>Widescreen</PresentationFormat>
  <Paragraphs>21</Paragraphs>
  <Slides>12</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12</vt:i4>
      </vt:variant>
    </vt:vector>
  </HeadingPairs>
  <TitlesOfParts>
    <vt:vector size="19" baseType="lpstr">
      <vt:lpstr>Aptos</vt:lpstr>
      <vt:lpstr>Arial</vt:lpstr>
      <vt:lpstr>Calibri</vt:lpstr>
      <vt:lpstr>Calibri Light</vt:lpstr>
      <vt:lpstr>Century Gothic</vt:lpstr>
      <vt:lpstr>Custom Design</vt:lpstr>
      <vt:lpstr>Office Theme</vt:lpstr>
      <vt:lpstr>Open our eyes to see The spiritual battle around 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Rosie Gordon</dc:creator>
  <cp:lastModifiedBy>Rosie</cp:lastModifiedBy>
  <cp:revision>14</cp:revision>
  <cp:lastPrinted>2026-05-16T13:57:17Z</cp:lastPrinted>
  <dcterms:created xsi:type="dcterms:W3CDTF">2026-05-13T14:57:57Z</dcterms:created>
  <dcterms:modified xsi:type="dcterms:W3CDTF">2026-05-23T16:33:32Z</dcterms:modified>
</cp:coreProperties>
</file>